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7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dić Nenad" userId="73c1999c-eb8d-4a6b-a3c0-82f8eadd265e" providerId="ADAL" clId="{1195957B-F775-4112-812A-CA8EE263359E}"/>
    <pc:docChg chg="custSel modSld">
      <pc:chgData name="Medić Nenad" userId="73c1999c-eb8d-4a6b-a3c0-82f8eadd265e" providerId="ADAL" clId="{1195957B-F775-4112-812A-CA8EE263359E}" dt="2024-01-12T17:22:04.560" v="48" actId="207"/>
      <pc:docMkLst>
        <pc:docMk/>
      </pc:docMkLst>
      <pc:sldChg chg="modSp mod">
        <pc:chgData name="Medić Nenad" userId="73c1999c-eb8d-4a6b-a3c0-82f8eadd265e" providerId="ADAL" clId="{1195957B-F775-4112-812A-CA8EE263359E}" dt="2024-01-12T17:22:04.560" v="48" actId="207"/>
        <pc:sldMkLst>
          <pc:docMk/>
          <pc:sldMk cId="0" sldId="256"/>
        </pc:sldMkLst>
        <pc:spChg chg="mod">
          <ac:chgData name="Medić Nenad" userId="73c1999c-eb8d-4a6b-a3c0-82f8eadd265e" providerId="ADAL" clId="{1195957B-F775-4112-812A-CA8EE263359E}" dt="2024-01-12T17:11:47.273" v="46" actId="20577"/>
          <ac:spMkLst>
            <pc:docMk/>
            <pc:sldMk cId="0" sldId="256"/>
            <ac:spMk id="30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1:27.529" v="38" actId="5793"/>
          <ac:spMkLst>
            <pc:docMk/>
            <pc:sldMk cId="0" sldId="256"/>
            <ac:spMk id="31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22:04.560" v="48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21:59.229" v="47" actId="207"/>
          <ac:spMkLst>
            <pc:docMk/>
            <pc:sldMk cId="0" sldId="256"/>
            <ac:spMk id="36" creationId="{00000000-0000-0000-0000-000000000000}"/>
          </ac:spMkLst>
        </pc:spChg>
      </pc:sldChg>
      <pc:sldChg chg="addSp delSp modSp mod">
        <pc:chgData name="Medić Nenad" userId="73c1999c-eb8d-4a6b-a3c0-82f8eadd265e" providerId="ADAL" clId="{1195957B-F775-4112-812A-CA8EE263359E}" dt="2024-01-12T17:10:25.806" v="29" actId="1036"/>
        <pc:sldMkLst>
          <pc:docMk/>
          <pc:sldMk cId="0" sldId="258"/>
        </pc:sldMkLst>
        <pc:spChg chg="add del mod">
          <ac:chgData name="Medić Nenad" userId="73c1999c-eb8d-4a6b-a3c0-82f8eadd265e" providerId="ADAL" clId="{1195957B-F775-4112-812A-CA8EE263359E}" dt="2024-01-12T17:10:13.027" v="22" actId="478"/>
          <ac:spMkLst>
            <pc:docMk/>
            <pc:sldMk cId="0" sldId="258"/>
            <ac:spMk id="3" creationId="{696F6F1B-0A82-C84A-FA5D-427A7863FF75}"/>
          </ac:spMkLst>
        </pc:spChg>
        <pc:spChg chg="add del mod">
          <ac:chgData name="Medić Nenad" userId="73c1999c-eb8d-4a6b-a3c0-82f8eadd265e" providerId="ADAL" clId="{1195957B-F775-4112-812A-CA8EE263359E}" dt="2024-01-12T17:10:09.133" v="21" actId="478"/>
          <ac:spMkLst>
            <pc:docMk/>
            <pc:sldMk cId="0" sldId="258"/>
            <ac:spMk id="5" creationId="{244A1AE2-2A24-6A3D-F88B-6A47C22D5739}"/>
          </ac:spMkLst>
        </pc:spChg>
        <pc:spChg chg="del">
          <ac:chgData name="Medić Nenad" userId="73c1999c-eb8d-4a6b-a3c0-82f8eadd265e" providerId="ADAL" clId="{1195957B-F775-4112-812A-CA8EE263359E}" dt="2024-01-12T17:10:03.806" v="20" actId="478"/>
          <ac:spMkLst>
            <pc:docMk/>
            <pc:sldMk cId="0" sldId="258"/>
            <ac:spMk id="20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0:25.806" v="29" actId="1036"/>
          <ac:spMkLst>
            <pc:docMk/>
            <pc:sldMk cId="0" sldId="258"/>
            <ac:spMk id="26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0:25.806" v="29" actId="1036"/>
          <ac:spMkLst>
            <pc:docMk/>
            <pc:sldMk cId="0" sldId="258"/>
            <ac:spMk id="30" creationId="{00000000-0000-0000-0000-000000000000}"/>
          </ac:spMkLst>
        </pc:spChg>
        <pc:spChg chg="del">
          <ac:chgData name="Medić Nenad" userId="73c1999c-eb8d-4a6b-a3c0-82f8eadd265e" providerId="ADAL" clId="{1195957B-F775-4112-812A-CA8EE263359E}" dt="2024-01-12T17:09:59.763" v="19" actId="478"/>
          <ac:spMkLst>
            <pc:docMk/>
            <pc:sldMk cId="0" sldId="258"/>
            <ac:spMk id="31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09:54.368" v="18" actId="20577"/>
          <ac:spMkLst>
            <pc:docMk/>
            <pc:sldMk cId="0" sldId="258"/>
            <ac:spMk id="36" creationId="{00000000-0000-0000-0000-000000000000}"/>
          </ac:spMkLst>
        </pc:spChg>
      </pc:sldChg>
    </pc:docChg>
  </pc:docChgLst>
  <pc:docChgLst>
    <pc:chgData name="Medić Nenad" userId="73c1999c-eb8d-4a6b-a3c0-82f8eadd265e" providerId="ADAL" clId="{A9422F5C-F71C-41B2-9A00-9F07EFFBC2B9}"/>
    <pc:docChg chg="undo redo custSel modSld">
      <pc:chgData name="Medić Nenad" userId="73c1999c-eb8d-4a6b-a3c0-82f8eadd265e" providerId="ADAL" clId="{A9422F5C-F71C-41B2-9A00-9F07EFFBC2B9}" dt="2024-01-17T17:25:07.106" v="329" actId="1036"/>
      <pc:docMkLst>
        <pc:docMk/>
      </pc:docMkLst>
      <pc:sldChg chg="addSp delSp modSp mod">
        <pc:chgData name="Medić Nenad" userId="73c1999c-eb8d-4a6b-a3c0-82f8eadd265e" providerId="ADAL" clId="{A9422F5C-F71C-41B2-9A00-9F07EFFBC2B9}" dt="2024-01-17T17:25:07.106" v="329" actId="1036"/>
        <pc:sldMkLst>
          <pc:docMk/>
          <pc:sldMk cId="0" sldId="256"/>
        </pc:sldMkLst>
        <pc:spChg chg="add del mod">
          <ac:chgData name="Medić Nenad" userId="73c1999c-eb8d-4a6b-a3c0-82f8eadd265e" providerId="ADAL" clId="{A9422F5C-F71C-41B2-9A00-9F07EFFBC2B9}" dt="2024-01-17T17:12:36.652" v="58" actId="478"/>
          <ac:spMkLst>
            <pc:docMk/>
            <pc:sldMk cId="0" sldId="256"/>
            <ac:spMk id="5" creationId="{CEB3C8B9-8E08-C823-CA0B-FF32A2406E5E}"/>
          </ac:spMkLst>
        </pc:spChg>
        <pc:spChg chg="mod">
          <ac:chgData name="Medić Nenad" userId="73c1999c-eb8d-4a6b-a3c0-82f8eadd265e" providerId="ADAL" clId="{A9422F5C-F71C-41B2-9A00-9F07EFFBC2B9}" dt="2024-01-17T17:24:57.033" v="328" actId="20577"/>
          <ac:spMkLst>
            <pc:docMk/>
            <pc:sldMk cId="0" sldId="256"/>
            <ac:spMk id="6" creationId="{554FC150-603B-31F8-1306-DD2D2BB5719A}"/>
          </ac:spMkLst>
        </pc:spChg>
        <pc:spChg chg="add del mod">
          <ac:chgData name="Medić Nenad" userId="73c1999c-eb8d-4a6b-a3c0-82f8eadd265e" providerId="ADAL" clId="{A9422F5C-F71C-41B2-9A00-9F07EFFBC2B9}" dt="2024-01-17T17:12:36.299" v="56" actId="478"/>
          <ac:spMkLst>
            <pc:docMk/>
            <pc:sldMk cId="0" sldId="256"/>
            <ac:spMk id="9" creationId="{D2974843-A6E3-58B5-8780-2FAEB24CEB14}"/>
          </ac:spMkLst>
        </pc:spChg>
        <pc:spChg chg="add del">
          <ac:chgData name="Medić Nenad" userId="73c1999c-eb8d-4a6b-a3c0-82f8eadd265e" providerId="ADAL" clId="{A9422F5C-F71C-41B2-9A00-9F07EFFBC2B9}" dt="2024-01-17T17:13:02.248" v="78" actId="478"/>
          <ac:spMkLst>
            <pc:docMk/>
            <pc:sldMk cId="0" sldId="256"/>
            <ac:spMk id="10" creationId="{76FC3A0F-942F-37F4-D14E-183A20029C55}"/>
          </ac:spMkLst>
        </pc:spChg>
        <pc:spChg chg="add del mod">
          <ac:chgData name="Medić Nenad" userId="73c1999c-eb8d-4a6b-a3c0-82f8eadd265e" providerId="ADAL" clId="{A9422F5C-F71C-41B2-9A00-9F07EFFBC2B9}" dt="2024-01-17T17:12:36.299" v="56" actId="478"/>
          <ac:spMkLst>
            <pc:docMk/>
            <pc:sldMk cId="0" sldId="256"/>
            <ac:spMk id="12" creationId="{A33F06D3-59ED-1804-FF52-B03F1C209584}"/>
          </ac:spMkLst>
        </pc:spChg>
        <pc:spChg chg="add del mod">
          <ac:chgData name="Medić Nenad" userId="73c1999c-eb8d-4a6b-a3c0-82f8eadd265e" providerId="ADAL" clId="{A9422F5C-F71C-41B2-9A00-9F07EFFBC2B9}" dt="2024-01-17T17:25:07.106" v="329" actId="1036"/>
          <ac:spMkLst>
            <pc:docMk/>
            <pc:sldMk cId="0" sldId="256"/>
            <ac:spMk id="13" creationId="{00000000-0000-0000-0000-000000000000}"/>
          </ac:spMkLst>
        </pc:spChg>
        <pc:spChg chg="add del mod">
          <ac:chgData name="Medić Nenad" userId="73c1999c-eb8d-4a6b-a3c0-82f8eadd265e" providerId="ADAL" clId="{A9422F5C-F71C-41B2-9A00-9F07EFFBC2B9}" dt="2024-01-17T17:12:36.299" v="56" actId="478"/>
          <ac:spMkLst>
            <pc:docMk/>
            <pc:sldMk cId="0" sldId="256"/>
            <ac:spMk id="15" creationId="{500E5F2E-484C-49D6-943B-228522C34E99}"/>
          </ac:spMkLst>
        </pc:spChg>
        <pc:spChg chg="add del mod">
          <ac:chgData name="Medić Nenad" userId="73c1999c-eb8d-4a6b-a3c0-82f8eadd265e" providerId="ADAL" clId="{A9422F5C-F71C-41B2-9A00-9F07EFFBC2B9}" dt="2024-01-17T17:12:36.299" v="56" actId="478"/>
          <ac:spMkLst>
            <pc:docMk/>
            <pc:sldMk cId="0" sldId="256"/>
            <ac:spMk id="17" creationId="{31833DF1-D5F4-BAF5-FD64-06AF4C6B94F4}"/>
          </ac:spMkLst>
        </pc:spChg>
        <pc:spChg chg="add del mod">
          <ac:chgData name="Medić Nenad" userId="73c1999c-eb8d-4a6b-a3c0-82f8eadd265e" providerId="ADAL" clId="{A9422F5C-F71C-41B2-9A00-9F07EFFBC2B9}" dt="2024-01-17T17:13:16.309" v="82" actId="478"/>
          <ac:spMkLst>
            <pc:docMk/>
            <pc:sldMk cId="0" sldId="256"/>
            <ac:spMk id="19" creationId="{D7DFC13F-6590-302B-22FA-CD3FC87EA057}"/>
          </ac:spMkLst>
        </pc:spChg>
        <pc:spChg chg="add del mod">
          <ac:chgData name="Medić Nenad" userId="73c1999c-eb8d-4a6b-a3c0-82f8eadd265e" providerId="ADAL" clId="{A9422F5C-F71C-41B2-9A00-9F07EFFBC2B9}" dt="2024-01-17T17:13:15.277" v="81" actId="478"/>
          <ac:spMkLst>
            <pc:docMk/>
            <pc:sldMk cId="0" sldId="256"/>
            <ac:spMk id="21" creationId="{9C394993-EEAA-F9F3-B31E-BCDAF511379C}"/>
          </ac:spMkLst>
        </pc:spChg>
        <pc:spChg chg="add del mod">
          <ac:chgData name="Medić Nenad" userId="73c1999c-eb8d-4a6b-a3c0-82f8eadd265e" providerId="ADAL" clId="{A9422F5C-F71C-41B2-9A00-9F07EFFBC2B9}" dt="2024-01-17T17:13:14.206" v="80" actId="478"/>
          <ac:spMkLst>
            <pc:docMk/>
            <pc:sldMk cId="0" sldId="256"/>
            <ac:spMk id="23" creationId="{DD16CA60-A732-6A4C-4F34-C07B2C8660F4}"/>
          </ac:spMkLst>
        </pc:spChg>
        <pc:spChg chg="add del mod">
          <ac:chgData name="Medić Nenad" userId="73c1999c-eb8d-4a6b-a3c0-82f8eadd265e" providerId="ADAL" clId="{A9422F5C-F71C-41B2-9A00-9F07EFFBC2B9}" dt="2024-01-17T17:13:11.739" v="79" actId="478"/>
          <ac:spMkLst>
            <pc:docMk/>
            <pc:sldMk cId="0" sldId="256"/>
            <ac:spMk id="25" creationId="{BBF44C4F-A383-30F0-77E4-22ED16F5F0D5}"/>
          </ac:spMkLst>
        </pc:spChg>
        <pc:spChg chg="add del mod">
          <ac:chgData name="Medić Nenad" userId="73c1999c-eb8d-4a6b-a3c0-82f8eadd265e" providerId="ADAL" clId="{A9422F5C-F71C-41B2-9A00-9F07EFFBC2B9}" dt="2024-01-17T17:14:09.318" v="99"/>
          <ac:spMkLst>
            <pc:docMk/>
            <pc:sldMk cId="0" sldId="256"/>
            <ac:spMk id="26" creationId="{00000000-0000-0000-0000-000000000000}"/>
          </ac:spMkLst>
        </pc:spChg>
        <pc:spChg chg="del">
          <ac:chgData name="Medić Nenad" userId="73c1999c-eb8d-4a6b-a3c0-82f8eadd265e" providerId="ADAL" clId="{A9422F5C-F71C-41B2-9A00-9F07EFFBC2B9}" dt="2024-01-17T17:19:16.853" v="285" actId="478"/>
          <ac:spMkLst>
            <pc:docMk/>
            <pc:sldMk cId="0" sldId="256"/>
            <ac:spMk id="27" creationId="{00000000-0000-0000-0000-000000000000}"/>
          </ac:spMkLst>
        </pc:spChg>
        <pc:spChg chg="add mod">
          <ac:chgData name="Medić Nenad" userId="73c1999c-eb8d-4a6b-a3c0-82f8eadd265e" providerId="ADAL" clId="{A9422F5C-F71C-41B2-9A00-9F07EFFBC2B9}" dt="2024-01-17T17:14:09.202" v="98"/>
          <ac:spMkLst>
            <pc:docMk/>
            <pc:sldMk cId="0" sldId="256"/>
            <ac:spMk id="28" creationId="{1C82EE27-A2E6-601B-CC4B-6F089D175B1B}"/>
          </ac:spMkLst>
        </pc:spChg>
        <pc:spChg chg="add mod">
          <ac:chgData name="Medić Nenad" userId="73c1999c-eb8d-4a6b-a3c0-82f8eadd265e" providerId="ADAL" clId="{A9422F5C-F71C-41B2-9A00-9F07EFFBC2B9}" dt="2024-01-17T17:24:25.802" v="310" actId="1076"/>
          <ac:spMkLst>
            <pc:docMk/>
            <pc:sldMk cId="0" sldId="256"/>
            <ac:spMk id="29" creationId="{665388E8-A10B-D9DB-240E-01E6EB7A934F}"/>
          </ac:spMkLst>
        </pc:spChg>
        <pc:spChg chg="add del">
          <ac:chgData name="Medić Nenad" userId="73c1999c-eb8d-4a6b-a3c0-82f8eadd265e" providerId="ADAL" clId="{A9422F5C-F71C-41B2-9A00-9F07EFFBC2B9}" dt="2024-01-17T17:13:02.248" v="78" actId="478"/>
          <ac:spMkLst>
            <pc:docMk/>
            <pc:sldMk cId="0" sldId="256"/>
            <ac:spMk id="30" creationId="{00000000-0000-0000-0000-000000000000}"/>
          </ac:spMkLst>
        </pc:spChg>
        <pc:spChg chg="add del">
          <ac:chgData name="Medić Nenad" userId="73c1999c-eb8d-4a6b-a3c0-82f8eadd265e" providerId="ADAL" clId="{A9422F5C-F71C-41B2-9A00-9F07EFFBC2B9}" dt="2024-01-17T17:13:02.248" v="78" actId="478"/>
          <ac:spMkLst>
            <pc:docMk/>
            <pc:sldMk cId="0" sldId="256"/>
            <ac:spMk id="31" creationId="{00000000-0000-0000-0000-000000000000}"/>
          </ac:spMkLst>
        </pc:spChg>
        <pc:spChg chg="add mod">
          <ac:chgData name="Medić Nenad" userId="73c1999c-eb8d-4a6b-a3c0-82f8eadd265e" providerId="ADAL" clId="{A9422F5C-F71C-41B2-9A00-9F07EFFBC2B9}" dt="2024-01-17T17:24:25.802" v="310" actId="1076"/>
          <ac:spMkLst>
            <pc:docMk/>
            <pc:sldMk cId="0" sldId="256"/>
            <ac:spMk id="32" creationId="{1EBF2697-9A2C-4274-AB87-AB1EAB6AC1A1}"/>
          </ac:spMkLst>
        </pc:spChg>
        <pc:spChg chg="add del mod">
          <ac:chgData name="Medić Nenad" userId="73c1999c-eb8d-4a6b-a3c0-82f8eadd265e" providerId="ADAL" clId="{A9422F5C-F71C-41B2-9A00-9F07EFFBC2B9}" dt="2024-01-17T17:23:31.917" v="305" actId="1076"/>
          <ac:spMkLst>
            <pc:docMk/>
            <pc:sldMk cId="0" sldId="256"/>
            <ac:spMk id="33" creationId="{3C7CE31B-F4C0-68B3-5201-1DABD9982CB8}"/>
          </ac:spMkLst>
        </pc:spChg>
        <pc:spChg chg="del">
          <ac:chgData name="Medić Nenad" userId="73c1999c-eb8d-4a6b-a3c0-82f8eadd265e" providerId="ADAL" clId="{A9422F5C-F71C-41B2-9A00-9F07EFFBC2B9}" dt="2024-01-17T17:19:16.853" v="285" actId="478"/>
          <ac:spMkLst>
            <pc:docMk/>
            <pc:sldMk cId="0" sldId="256"/>
            <ac:spMk id="34" creationId="{00000000-0000-0000-0000-000000000000}"/>
          </ac:spMkLst>
        </pc:spChg>
        <pc:spChg chg="del">
          <ac:chgData name="Medić Nenad" userId="73c1999c-eb8d-4a6b-a3c0-82f8eadd265e" providerId="ADAL" clId="{A9422F5C-F71C-41B2-9A00-9F07EFFBC2B9}" dt="2024-01-17T17:19:16.853" v="285" actId="478"/>
          <ac:spMkLst>
            <pc:docMk/>
            <pc:sldMk cId="0" sldId="256"/>
            <ac:spMk id="35" creationId="{00000000-0000-0000-0000-000000000000}"/>
          </ac:spMkLst>
        </pc:spChg>
        <pc:spChg chg="add del">
          <ac:chgData name="Medić Nenad" userId="73c1999c-eb8d-4a6b-a3c0-82f8eadd265e" providerId="ADAL" clId="{A9422F5C-F71C-41B2-9A00-9F07EFFBC2B9}" dt="2024-01-17T17:13:02.248" v="78" actId="478"/>
          <ac:spMkLst>
            <pc:docMk/>
            <pc:sldMk cId="0" sldId="256"/>
            <ac:spMk id="36" creationId="{00000000-0000-0000-0000-000000000000}"/>
          </ac:spMkLst>
        </pc:spChg>
        <pc:spChg chg="add del">
          <ac:chgData name="Medić Nenad" userId="73c1999c-eb8d-4a6b-a3c0-82f8eadd265e" providerId="ADAL" clId="{A9422F5C-F71C-41B2-9A00-9F07EFFBC2B9}" dt="2024-01-17T17:13:02.248" v="78" actId="478"/>
          <ac:spMkLst>
            <pc:docMk/>
            <pc:sldMk cId="0" sldId="256"/>
            <ac:spMk id="37" creationId="{00000000-0000-0000-0000-000000000000}"/>
          </ac:spMkLst>
        </pc:spChg>
        <pc:spChg chg="add del mod">
          <ac:chgData name="Medić Nenad" userId="73c1999c-eb8d-4a6b-a3c0-82f8eadd265e" providerId="ADAL" clId="{A9422F5C-F71C-41B2-9A00-9F07EFFBC2B9}" dt="2024-01-17T17:19:20.688" v="286" actId="478"/>
          <ac:spMkLst>
            <pc:docMk/>
            <pc:sldMk cId="0" sldId="256"/>
            <ac:spMk id="39" creationId="{C9390E08-2614-5C95-C355-B2225D31EC6D}"/>
          </ac:spMkLst>
        </pc:spChg>
        <pc:spChg chg="add mod">
          <ac:chgData name="Medić Nenad" userId="73c1999c-eb8d-4a6b-a3c0-82f8eadd265e" providerId="ADAL" clId="{A9422F5C-F71C-41B2-9A00-9F07EFFBC2B9}" dt="2024-01-17T17:24:25.802" v="310" actId="1076"/>
          <ac:spMkLst>
            <pc:docMk/>
            <pc:sldMk cId="0" sldId="256"/>
            <ac:spMk id="40" creationId="{48F8C445-FCAC-BEFC-0A5D-67BDAAD68F79}"/>
          </ac:spMkLst>
        </pc:spChg>
        <pc:spChg chg="add mod">
          <ac:chgData name="Medić Nenad" userId="73c1999c-eb8d-4a6b-a3c0-82f8eadd265e" providerId="ADAL" clId="{A9422F5C-F71C-41B2-9A00-9F07EFFBC2B9}" dt="2024-01-17T17:23:56.741" v="309" actId="1076"/>
          <ac:spMkLst>
            <pc:docMk/>
            <pc:sldMk cId="0" sldId="256"/>
            <ac:spMk id="41" creationId="{75416F14-D976-5C06-6FB9-8FD8DB9F6C76}"/>
          </ac:spMkLst>
        </pc:spChg>
        <pc:spChg chg="add mod">
          <ac:chgData name="Medić Nenad" userId="73c1999c-eb8d-4a6b-a3c0-82f8eadd265e" providerId="ADAL" clId="{A9422F5C-F71C-41B2-9A00-9F07EFFBC2B9}" dt="2024-01-17T17:23:50.313" v="308" actId="1076"/>
          <ac:spMkLst>
            <pc:docMk/>
            <pc:sldMk cId="0" sldId="256"/>
            <ac:spMk id="42" creationId="{CBB45EDC-17FD-D508-4F76-48E542D57ABB}"/>
          </ac:spMkLst>
        </pc:spChg>
      </pc:sldChg>
      <pc:sldChg chg="modSp mod">
        <pc:chgData name="Medić Nenad" userId="73c1999c-eb8d-4a6b-a3c0-82f8eadd265e" providerId="ADAL" clId="{A9422F5C-F71C-41B2-9A00-9F07EFFBC2B9}" dt="2024-01-17T17:12:39.074" v="60" actId="20577"/>
        <pc:sldMkLst>
          <pc:docMk/>
          <pc:sldMk cId="0" sldId="258"/>
        </pc:sldMkLst>
        <pc:spChg chg="mod">
          <ac:chgData name="Medić Nenad" userId="73c1999c-eb8d-4a6b-a3c0-82f8eadd265e" providerId="ADAL" clId="{A9422F5C-F71C-41B2-9A00-9F07EFFBC2B9}" dt="2024-01-17T17:09:37.927" v="16" actId="20577"/>
          <ac:spMkLst>
            <pc:docMk/>
            <pc:sldMk cId="0" sldId="258"/>
            <ac:spMk id="30" creationId="{00000000-0000-0000-0000-000000000000}"/>
          </ac:spMkLst>
        </pc:spChg>
        <pc:spChg chg="mod">
          <ac:chgData name="Medić Nenad" userId="73c1999c-eb8d-4a6b-a3c0-82f8eadd265e" providerId="ADAL" clId="{A9422F5C-F71C-41B2-9A00-9F07EFFBC2B9}" dt="2024-01-17T17:12:39.074" v="60" actId="20577"/>
          <ac:spMkLst>
            <pc:docMk/>
            <pc:sldMk cId="0" sldId="258"/>
            <ac:spMk id="36" creationId="{00000000-0000-0000-0000-000000000000}"/>
          </ac:spMkLst>
        </pc:spChg>
      </pc:sldChg>
    </pc:docChg>
  </pc:docChgLst>
  <pc:docChgLst>
    <pc:chgData name="Medić Nenad" userId="73c1999c-eb8d-4a6b-a3c0-82f8eadd265e" providerId="ADAL" clId="{117A2972-C872-4559-83E5-7290D7AB0215}"/>
    <pc:docChg chg="custSel modSld">
      <pc:chgData name="Medić Nenad" userId="73c1999c-eb8d-4a6b-a3c0-82f8eadd265e" providerId="ADAL" clId="{117A2972-C872-4559-83E5-7290D7AB0215}" dt="2024-01-30T09:08:27.666" v="12" actId="14100"/>
      <pc:docMkLst>
        <pc:docMk/>
      </pc:docMkLst>
      <pc:sldChg chg="addSp delSp modSp mod">
        <pc:chgData name="Medić Nenad" userId="73c1999c-eb8d-4a6b-a3c0-82f8eadd265e" providerId="ADAL" clId="{117A2972-C872-4559-83E5-7290D7AB0215}" dt="2024-01-30T09:08:27.666" v="12" actId="14100"/>
        <pc:sldMkLst>
          <pc:docMk/>
          <pc:sldMk cId="0" sldId="256"/>
        </pc:sldMkLst>
        <pc:picChg chg="del">
          <ac:chgData name="Medić Nenad" userId="73c1999c-eb8d-4a6b-a3c0-82f8eadd265e" providerId="ADAL" clId="{117A2972-C872-4559-83E5-7290D7AB0215}" dt="2024-01-30T09:08:10.626" v="9" actId="478"/>
          <ac:picMkLst>
            <pc:docMk/>
            <pc:sldMk cId="0" sldId="256"/>
            <ac:picMk id="3" creationId="{2F759956-981B-D3E0-6773-CFF2B7F8128B}"/>
          </ac:picMkLst>
        </pc:picChg>
        <pc:picChg chg="add mod modCrop">
          <ac:chgData name="Medić Nenad" userId="73c1999c-eb8d-4a6b-a3c0-82f8eadd265e" providerId="ADAL" clId="{117A2972-C872-4559-83E5-7290D7AB0215}" dt="2024-01-30T09:08:27.666" v="12" actId="14100"/>
          <ac:picMkLst>
            <pc:docMk/>
            <pc:sldMk cId="0" sldId="256"/>
            <ac:picMk id="5" creationId="{F0377C11-5580-4C20-E1C3-A8A1C8D7F15A}"/>
          </ac:picMkLst>
        </pc:picChg>
      </pc:sldChg>
    </pc:docChg>
  </pc:docChgLst>
  <pc:docChgLst>
    <pc:chgData name="Medić Nenad" userId="73c1999c-eb8d-4a6b-a3c0-82f8eadd265e" providerId="ADAL" clId="{9208948F-AB0F-4134-AA04-80A8C458EAC4}"/>
    <pc:docChg chg="undo redo custSel modSld">
      <pc:chgData name="Medić Nenad" userId="73c1999c-eb8d-4a6b-a3c0-82f8eadd265e" providerId="ADAL" clId="{9208948F-AB0F-4134-AA04-80A8C458EAC4}" dt="2024-01-17T17:06:10.445" v="109" actId="14100"/>
      <pc:docMkLst>
        <pc:docMk/>
      </pc:docMkLst>
      <pc:sldChg chg="addSp delSp modSp mod">
        <pc:chgData name="Medić Nenad" userId="73c1999c-eb8d-4a6b-a3c0-82f8eadd265e" providerId="ADAL" clId="{9208948F-AB0F-4134-AA04-80A8C458EAC4}" dt="2024-01-16T21:23:56.382" v="72" actId="20577"/>
        <pc:sldMkLst>
          <pc:docMk/>
          <pc:sldMk cId="0" sldId="256"/>
        </pc:sldMkLst>
        <pc:spChg chg="add mod">
          <ac:chgData name="Medić Nenad" userId="73c1999c-eb8d-4a6b-a3c0-82f8eadd265e" providerId="ADAL" clId="{9208948F-AB0F-4134-AA04-80A8C458EAC4}" dt="2024-01-16T21:23:56.382" v="72" actId="20577"/>
          <ac:spMkLst>
            <pc:docMk/>
            <pc:sldMk cId="0" sldId="256"/>
            <ac:spMk id="6" creationId="{554FC150-603B-31F8-1306-DD2D2BB5719A}"/>
          </ac:spMkLst>
        </pc:spChg>
        <pc:spChg chg="add del mod">
          <ac:chgData name="Medić Nenad" userId="73c1999c-eb8d-4a6b-a3c0-82f8eadd265e" providerId="ADAL" clId="{9208948F-AB0F-4134-AA04-80A8C458EAC4}" dt="2024-01-16T21:16:12.422" v="44" actId="478"/>
          <ac:spMkLst>
            <pc:docMk/>
            <pc:sldMk cId="0" sldId="256"/>
            <ac:spMk id="9" creationId="{F2B79C66-919E-DEF8-19F1-5CEDA0CFB009}"/>
          </ac:spMkLst>
        </pc:spChg>
        <pc:spChg chg="add mod">
          <ac:chgData name="Medić Nenad" userId="73c1999c-eb8d-4a6b-a3c0-82f8eadd265e" providerId="ADAL" clId="{9208948F-AB0F-4134-AA04-80A8C458EAC4}" dt="2024-01-16T21:17:56.768" v="48"/>
          <ac:spMkLst>
            <pc:docMk/>
            <pc:sldMk cId="0" sldId="256"/>
            <ac:spMk id="10" creationId="{76FC3A0F-942F-37F4-D14E-183A20029C55}"/>
          </ac:spMkLst>
        </pc:spChg>
        <pc:spChg chg="mod">
          <ac:chgData name="Medić Nenad" userId="73c1999c-eb8d-4a6b-a3c0-82f8eadd265e" providerId="ADAL" clId="{9208948F-AB0F-4134-AA04-80A8C458EAC4}" dt="2024-01-16T17:50:46.628" v="19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17:50:54.401" v="20" actId="6549"/>
          <ac:spMkLst>
            <pc:docMk/>
            <pc:sldMk cId="0" sldId="256"/>
            <ac:spMk id="26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17:50:58.374" v="21" actId="6549"/>
          <ac:spMkLst>
            <pc:docMk/>
            <pc:sldMk cId="0" sldId="256"/>
            <ac:spMk id="27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21:16:19.814" v="46" actId="207"/>
          <ac:spMkLst>
            <pc:docMk/>
            <pc:sldMk cId="0" sldId="256"/>
            <ac:spMk id="34" creationId="{00000000-0000-0000-0000-000000000000}"/>
          </ac:spMkLst>
        </pc:spChg>
        <pc:spChg chg="add del mod">
          <ac:chgData name="Medić Nenad" userId="73c1999c-eb8d-4a6b-a3c0-82f8eadd265e" providerId="ADAL" clId="{9208948F-AB0F-4134-AA04-80A8C458EAC4}" dt="2024-01-16T21:21:52.956" v="68" actId="20577"/>
          <ac:spMkLst>
            <pc:docMk/>
            <pc:sldMk cId="0" sldId="256"/>
            <ac:spMk id="35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21:22:40.898" v="71" actId="20577"/>
          <ac:spMkLst>
            <pc:docMk/>
            <pc:sldMk cId="0" sldId="256"/>
            <ac:spMk id="36" creationId="{00000000-0000-0000-0000-000000000000}"/>
          </ac:spMkLst>
        </pc:spChg>
        <pc:spChg chg="add del mod">
          <ac:chgData name="Medić Nenad" userId="73c1999c-eb8d-4a6b-a3c0-82f8eadd265e" providerId="ADAL" clId="{9208948F-AB0F-4134-AA04-80A8C458EAC4}" dt="2024-01-16T21:21:28.935" v="64" actId="20577"/>
          <ac:spMkLst>
            <pc:docMk/>
            <pc:sldMk cId="0" sldId="256"/>
            <ac:spMk id="37" creationId="{00000000-0000-0000-0000-000000000000}"/>
          </ac:spMkLst>
        </pc:spChg>
        <pc:picChg chg="add mod">
          <ac:chgData name="Medić Nenad" userId="73c1999c-eb8d-4a6b-a3c0-82f8eadd265e" providerId="ADAL" clId="{9208948F-AB0F-4134-AA04-80A8C458EAC4}" dt="2024-01-16T21:13:24.609" v="28"/>
          <ac:picMkLst>
            <pc:docMk/>
            <pc:sldMk cId="0" sldId="256"/>
            <ac:picMk id="3" creationId="{2F759956-981B-D3E0-6773-CFF2B7F8128B}"/>
          </ac:picMkLst>
        </pc:picChg>
        <pc:picChg chg="add del mod">
          <ac:chgData name="Medić Nenad" userId="73c1999c-eb8d-4a6b-a3c0-82f8eadd265e" providerId="ADAL" clId="{9208948F-AB0F-4134-AA04-80A8C458EAC4}" dt="2024-01-16T21:17:55.767" v="47" actId="478"/>
          <ac:picMkLst>
            <pc:docMk/>
            <pc:sldMk cId="0" sldId="256"/>
            <ac:picMk id="4" creationId="{430005EE-8385-412D-AC60-531F8EDB64D2}"/>
          </ac:picMkLst>
        </pc:picChg>
        <pc:picChg chg="add del">
          <ac:chgData name="Medić Nenad" userId="73c1999c-eb8d-4a6b-a3c0-82f8eadd265e" providerId="ADAL" clId="{9208948F-AB0F-4134-AA04-80A8C458EAC4}" dt="2024-01-16T21:13:23.641" v="27" actId="478"/>
          <ac:picMkLst>
            <pc:docMk/>
            <pc:sldMk cId="0" sldId="256"/>
            <ac:picMk id="5" creationId="{7744CC30-9DC4-41EE-A800-E07308DC202E}"/>
          </ac:picMkLst>
        </pc:picChg>
        <pc:cxnChg chg="add mod">
          <ac:chgData name="Medić Nenad" userId="73c1999c-eb8d-4a6b-a3c0-82f8eadd265e" providerId="ADAL" clId="{9208948F-AB0F-4134-AA04-80A8C458EAC4}" dt="2024-01-16T21:13:24.609" v="28"/>
          <ac:cxnSpMkLst>
            <pc:docMk/>
            <pc:sldMk cId="0" sldId="256"/>
            <ac:cxnSpMk id="2" creationId="{FC781017-23BA-EDFC-CBF4-E92059F73F6F}"/>
          </ac:cxnSpMkLst>
        </pc:cxnChg>
      </pc:sldChg>
      <pc:sldChg chg="delSp modSp mod">
        <pc:chgData name="Medić Nenad" userId="73c1999c-eb8d-4a6b-a3c0-82f8eadd265e" providerId="ADAL" clId="{9208948F-AB0F-4134-AA04-80A8C458EAC4}" dt="2024-01-17T17:06:10.445" v="109" actId="14100"/>
        <pc:sldMkLst>
          <pc:docMk/>
          <pc:sldMk cId="0" sldId="258"/>
        </pc:sldMkLst>
        <pc:spChg chg="del">
          <ac:chgData name="Medić Nenad" userId="73c1999c-eb8d-4a6b-a3c0-82f8eadd265e" providerId="ADAL" clId="{9208948F-AB0F-4134-AA04-80A8C458EAC4}" dt="2024-01-17T17:05:08.178" v="73" actId="478"/>
          <ac:spMkLst>
            <pc:docMk/>
            <pc:sldMk cId="0" sldId="258"/>
            <ac:spMk id="5" creationId="{11FA85F0-0706-A9CE-E875-D022C1F328A7}"/>
          </ac:spMkLst>
        </pc:spChg>
        <pc:spChg chg="mod">
          <ac:chgData name="Medić Nenad" userId="73c1999c-eb8d-4a6b-a3c0-82f8eadd265e" providerId="ADAL" clId="{9208948F-AB0F-4134-AA04-80A8C458EAC4}" dt="2024-01-17T17:06:10.445" v="109" actId="14100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05:26.987" v="103" actId="403"/>
          <ac:spMkLst>
            <pc:docMk/>
            <pc:sldMk cId="0" sldId="258"/>
            <ac:spMk id="26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05:16.964" v="102" actId="1035"/>
          <ac:spMkLst>
            <pc:docMk/>
            <pc:sldMk cId="0" sldId="258"/>
            <ac:spMk id="30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06:10.445" v="109" actId="14100"/>
          <ac:spMkLst>
            <pc:docMk/>
            <pc:sldMk cId="0" sldId="258"/>
            <ac:spMk id="36" creationId="{00000000-0000-0000-0000-000000000000}"/>
          </ac:spMkLst>
        </pc:spChg>
        <pc:picChg chg="del">
          <ac:chgData name="Medić Nenad" userId="73c1999c-eb8d-4a6b-a3c0-82f8eadd265e" providerId="ADAL" clId="{9208948F-AB0F-4134-AA04-80A8C458EAC4}" dt="2024-01-17T17:05:08.178" v="73" actId="478"/>
          <ac:picMkLst>
            <pc:docMk/>
            <pc:sldMk cId="0" sldId="258"/>
            <ac:picMk id="4" creationId="{14D4E399-43CC-8EC2-A06B-4B618CCDC6EF}"/>
          </ac:picMkLst>
        </pc:pic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2" creationId="{7A7A6487-E345-B4A1-DF1D-815F4EC529C2}"/>
          </ac:cxnSpMkLst>
        </pc:cxn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3" creationId="{1A1EBB53-0363-EE2F-540A-927B7F50C8E7}"/>
          </ac:cxnSpMkLst>
        </pc:cxn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7" creationId="{00000000-0000-0000-0000-000000000000}"/>
          </ac:cxnSpMkLst>
        </pc:cxnChg>
      </pc:sldChg>
    </pc:docChg>
  </pc:docChgLst>
  <pc:docChgLst>
    <pc:chgData name="Medić Nenad" userId="73c1999c-eb8d-4a6b-a3c0-82f8eadd265e" providerId="ADAL" clId="{DE133793-72D7-4D56-A559-9E84BE62B3A7}"/>
    <pc:docChg chg="custSel delSld modSld">
      <pc:chgData name="Medić Nenad" userId="73c1999c-eb8d-4a6b-a3c0-82f8eadd265e" providerId="ADAL" clId="{DE133793-72D7-4D56-A559-9E84BE62B3A7}" dt="2024-01-17T06:49:31.711" v="6" actId="6549"/>
      <pc:docMkLst>
        <pc:docMk/>
      </pc:docMkLst>
      <pc:sldChg chg="addSp delSp modSp mod">
        <pc:chgData name="Medić Nenad" userId="73c1999c-eb8d-4a6b-a3c0-82f8eadd265e" providerId="ADAL" clId="{DE133793-72D7-4D56-A559-9E84BE62B3A7}" dt="2024-01-17T06:49:31.711" v="6" actId="6549"/>
        <pc:sldMkLst>
          <pc:docMk/>
          <pc:sldMk cId="0" sldId="258"/>
        </pc:sldMkLst>
        <pc:spChg chg="add mod">
          <ac:chgData name="Medić Nenad" userId="73c1999c-eb8d-4a6b-a3c0-82f8eadd265e" providerId="ADAL" clId="{DE133793-72D7-4D56-A559-9E84BE62B3A7}" dt="2024-01-17T06:49:14.085" v="2"/>
          <ac:spMkLst>
            <pc:docMk/>
            <pc:sldMk cId="0" sldId="258"/>
            <ac:spMk id="5" creationId="{11FA85F0-0706-A9CE-E875-D022C1F328A7}"/>
          </ac:spMkLst>
        </pc:spChg>
        <pc:spChg chg="mod">
          <ac:chgData name="Medić Nenad" userId="73c1999c-eb8d-4a6b-a3c0-82f8eadd265e" providerId="ADAL" clId="{DE133793-72D7-4D56-A559-9E84BE62B3A7}" dt="2024-01-17T06:49:31.711" v="6" actId="6549"/>
          <ac:spMkLst>
            <pc:docMk/>
            <pc:sldMk cId="0" sldId="258"/>
            <ac:spMk id="21" creationId="{00000000-0000-0000-0000-000000000000}"/>
          </ac:spMkLst>
        </pc:spChg>
        <pc:spChg chg="mod">
          <ac:chgData name="Medić Nenad" userId="73c1999c-eb8d-4a6b-a3c0-82f8eadd265e" providerId="ADAL" clId="{DE133793-72D7-4D56-A559-9E84BE62B3A7}" dt="2024-01-17T06:49:28.696" v="5" actId="6549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edić Nenad" userId="73c1999c-eb8d-4a6b-a3c0-82f8eadd265e" providerId="ADAL" clId="{DE133793-72D7-4D56-A559-9E84BE62B3A7}" dt="2024-01-17T06:49:22.727" v="3" actId="6549"/>
          <ac:spMkLst>
            <pc:docMk/>
            <pc:sldMk cId="0" sldId="258"/>
            <ac:spMk id="26" creationId="{00000000-0000-0000-0000-000000000000}"/>
          </ac:spMkLst>
        </pc:spChg>
        <pc:picChg chg="add mod">
          <ac:chgData name="Medić Nenad" userId="73c1999c-eb8d-4a6b-a3c0-82f8eadd265e" providerId="ADAL" clId="{DE133793-72D7-4D56-A559-9E84BE62B3A7}" dt="2024-01-17T06:49:14.085" v="2"/>
          <ac:picMkLst>
            <pc:docMk/>
            <pc:sldMk cId="0" sldId="258"/>
            <ac:picMk id="4" creationId="{14D4E399-43CC-8EC2-A06B-4B618CCDC6EF}"/>
          </ac:picMkLst>
        </pc:picChg>
        <pc:picChg chg="del">
          <ac:chgData name="Medić Nenad" userId="73c1999c-eb8d-4a6b-a3c0-82f8eadd265e" providerId="ADAL" clId="{DE133793-72D7-4D56-A559-9E84BE62B3A7}" dt="2024-01-17T06:49:12.991" v="1" actId="478"/>
          <ac:picMkLst>
            <pc:docMk/>
            <pc:sldMk cId="0" sldId="258"/>
            <ac:picMk id="13" creationId="{A0BD20B5-7034-48CF-9696-021D4AFE4849}"/>
          </ac:picMkLst>
        </pc:picChg>
        <pc:cxnChg chg="add mod">
          <ac:chgData name="Medić Nenad" userId="73c1999c-eb8d-4a6b-a3c0-82f8eadd265e" providerId="ADAL" clId="{DE133793-72D7-4D56-A559-9E84BE62B3A7}" dt="2024-01-17T06:49:14.085" v="2"/>
          <ac:cxnSpMkLst>
            <pc:docMk/>
            <pc:sldMk cId="0" sldId="258"/>
            <ac:cxnSpMk id="2" creationId="{7A7A6487-E345-B4A1-DF1D-815F4EC529C2}"/>
          </ac:cxnSpMkLst>
        </pc:cxnChg>
        <pc:cxnChg chg="add mod">
          <ac:chgData name="Medić Nenad" userId="73c1999c-eb8d-4a6b-a3c0-82f8eadd265e" providerId="ADAL" clId="{DE133793-72D7-4D56-A559-9E84BE62B3A7}" dt="2024-01-17T06:49:14.085" v="2"/>
          <ac:cxnSpMkLst>
            <pc:docMk/>
            <pc:sldMk cId="0" sldId="258"/>
            <ac:cxnSpMk id="3" creationId="{1A1EBB53-0363-EE2F-540A-927B7F50C8E7}"/>
          </ac:cxnSpMkLst>
        </pc:cxnChg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0" sldId="259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0" sldId="260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2154569913" sldId="262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664799786" sldId="263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348459219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9A80B-FD3F-437D-81BE-DEB9104B6456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F029A-1D48-4798-98E1-87B3FA414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7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nisic@uns.ac.r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63880" y="1676400"/>
            <a:ext cx="7894320" cy="4572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GB" sz="2000" dirty="0"/>
              <a:t>Authors</a:t>
            </a: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1270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C781017-23BA-EDFC-CBF4-E92059F73F6F}"/>
              </a:ext>
            </a:extLst>
          </p:cNvPr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1270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">
            <a:extLst>
              <a:ext uri="{FF2B5EF4-FFF2-40B4-BE49-F238E27FC236}">
                <a16:creationId xmlns:a16="http://schemas.microsoft.com/office/drawing/2014/main" id="{665388E8-A10B-D9DB-240E-01E6EB7A9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2546118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Dr Zoran Anisic, Prof.</a:t>
            </a:r>
            <a:endParaRPr kumimoji="0" lang="en-GB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University of Novi Sad</a:t>
            </a:r>
            <a:endParaRPr kumimoji="0" lang="en-GB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Faculty of Technical Sciences</a:t>
            </a:r>
            <a:endParaRPr kumimoji="0" lang="en-GB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Trg Dositeja Obradovića 6</a:t>
            </a:r>
            <a:endParaRPr kumimoji="0" lang="en-GB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21000 Novi Sad, Serbia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anisic@uns.ac.rs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1EBF2697-9A2C-4274-AB87-AB1EAB6AC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038" y="2546118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Dr Nenad Medic, Prof.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University of Novi Sad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Faculty of Technical Sciences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de-DE" altLang="en-US" sz="1500" b="0" dirty="0">
                <a:ea typeface="Times New Roman" panose="02020603050405020304" pitchFamily="18" charset="0"/>
              </a:rPr>
              <a:t>Trg Dositeja Obradovića 6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21000 Novi Sad, Serbia</a:t>
            </a:r>
            <a:endParaRPr lang="en-US" altLang="en-US" sz="1500" b="0" dirty="0">
              <a:ea typeface="Times New Roman" panose="02020603050405020304" pitchFamily="18" charset="0"/>
              <a:hlinkClick r:id="rId2"/>
            </a:endParaRPr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  <a:hlinkClick r:id="rId2"/>
              </a:rPr>
              <a:t>medic.nenad@uns.ac.rs</a:t>
            </a:r>
            <a:r>
              <a:rPr lang="en-US" altLang="en-US" sz="1500" b="0" dirty="0">
                <a:ea typeface="Times New Roman" panose="02020603050405020304" pitchFamily="18" charset="0"/>
              </a:rPr>
              <a:t> </a:t>
            </a:r>
            <a:endParaRPr lang="en-US" altLang="en-US" sz="1500" b="0" dirty="0"/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3C7CE31B-F4C0-68B3-5201-1DABD9982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19136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Name and Surname, title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University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Faculty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de-DE" altLang="en-US" sz="1500" b="0" dirty="0"/>
              <a:t>Street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Postal code, city, country</a:t>
            </a:r>
            <a:endParaRPr lang="en-US" altLang="en-US" sz="1500" b="0" dirty="0">
              <a:ea typeface="Times New Roman" panose="02020603050405020304" pitchFamily="18" charset="0"/>
              <a:hlinkClick r:id="rId2"/>
            </a:endParaRPr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Email address</a:t>
            </a:r>
            <a:endParaRPr lang="en-US" altLang="en-US" sz="1500" b="0" dirty="0"/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48F8C445-FCAC-BEFC-0A5D-67BDAAD68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277" y="2540918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Name and Surname, title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University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Faculty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de-DE" altLang="en-US" sz="1500" b="0" dirty="0"/>
              <a:t>Street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Postal code, city, country</a:t>
            </a:r>
            <a:endParaRPr lang="en-US" altLang="en-US" sz="1500" b="0" dirty="0">
              <a:ea typeface="Times New Roman" panose="02020603050405020304" pitchFamily="18" charset="0"/>
              <a:hlinkClick r:id="rId2"/>
            </a:endParaRPr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Email address</a:t>
            </a:r>
            <a:endParaRPr lang="en-US" altLang="en-US" sz="1500" b="0" dirty="0"/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75416F14-D976-5C06-6FB9-8FD8DB9F6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277" y="4520908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Name and Surname, title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University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Faculty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de-DE" altLang="en-US" sz="1500" b="0" dirty="0"/>
              <a:t>Street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Postal code, city, country</a:t>
            </a:r>
            <a:endParaRPr lang="en-US" altLang="en-US" sz="1500" b="0" dirty="0">
              <a:ea typeface="Times New Roman" panose="02020603050405020304" pitchFamily="18" charset="0"/>
              <a:hlinkClick r:id="rId2"/>
            </a:endParaRPr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Email address</a:t>
            </a:r>
            <a:endParaRPr lang="en-US" altLang="en-US" sz="1500" b="0" dirty="0"/>
          </a:p>
        </p:txBody>
      </p:sp>
      <p:sp>
        <p:nvSpPr>
          <p:cNvPr id="42" name="Rectangle 2">
            <a:extLst>
              <a:ext uri="{FF2B5EF4-FFF2-40B4-BE49-F238E27FC236}">
                <a16:creationId xmlns:a16="http://schemas.microsoft.com/office/drawing/2014/main" id="{CBB45EDC-17FD-D508-4F76-48E542D5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038" y="4519136"/>
            <a:ext cx="275992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Name and Surname, title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University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Faculty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de-DE" altLang="en-US" sz="1500" b="0" dirty="0"/>
              <a:t>Street</a:t>
            </a:r>
            <a:endParaRPr lang="en-GB" altLang="en-US" sz="1500" b="0" dirty="0"/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Postal code, city, country</a:t>
            </a:r>
            <a:endParaRPr lang="en-US" altLang="en-US" sz="1500" b="0" dirty="0">
              <a:ea typeface="Times New Roman" panose="02020603050405020304" pitchFamily="18" charset="0"/>
              <a:hlinkClick r:id="rId2"/>
            </a:endParaRPr>
          </a:p>
          <a:p>
            <a:pPr>
              <a:buFontTx/>
              <a:buNone/>
            </a:pPr>
            <a:r>
              <a:rPr lang="en-US" altLang="en-US" sz="1500" b="0" dirty="0">
                <a:ea typeface="Times New Roman" panose="02020603050405020304" pitchFamily="18" charset="0"/>
              </a:rPr>
              <a:t>Email address</a:t>
            </a:r>
            <a:endParaRPr lang="en-US" altLang="en-US" sz="1500" b="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6677CD-A3FF-C48D-D3C5-10F35BEB97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09" y="201968"/>
            <a:ext cx="2176691" cy="9166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1393B0-34D4-BE2C-27C9-10E2CCEB05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671" y="240250"/>
            <a:ext cx="5570820" cy="7971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152400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600" b="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52400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Title</a:t>
            </a:r>
          </a:p>
        </p:txBody>
      </p:sp>
      <p:sp>
        <p:nvSpPr>
          <p:cNvPr id="36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1676400" cy="44196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Abstract </a:t>
            </a:r>
          </a:p>
          <a:p>
            <a:pPr algn="ctr"/>
            <a:r>
              <a:rPr lang="en-US" sz="1600" dirty="0"/>
              <a:t>(up to 200 words)</a:t>
            </a:r>
          </a:p>
        </p:txBody>
      </p:sp>
      <p:sp>
        <p:nvSpPr>
          <p:cNvPr id="37" name="Text Placeholder 12"/>
          <p:cNvSpPr>
            <a:spLocks noGrp="1"/>
          </p:cNvSpPr>
          <p:nvPr>
            <p:ph type="body" idx="1"/>
          </p:nvPr>
        </p:nvSpPr>
        <p:spPr>
          <a:xfrm>
            <a:off x="152400" y="5626792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Keywords</a:t>
            </a:r>
          </a:p>
        </p:txBody>
      </p:sp>
      <p:sp>
        <p:nvSpPr>
          <p:cNvPr id="21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5626792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idx="1"/>
          </p:nvPr>
        </p:nvSpPr>
        <p:spPr>
          <a:xfrm>
            <a:off x="1916548" y="1143000"/>
            <a:ext cx="7037322" cy="4419600"/>
          </a:xfrm>
          <a:solidFill>
            <a:schemeClr val="bg1">
              <a:lumMod val="85000"/>
            </a:schemeClr>
          </a:solidFill>
        </p:spPr>
        <p:txBody>
          <a:bodyPr anchor="t" anchorCtr="0">
            <a:noAutofit/>
          </a:bodyPr>
          <a:lstStyle/>
          <a:p>
            <a:pPr algn="just"/>
            <a:endParaRPr lang="en-US" sz="14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136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Anišić Zoran</cp:lastModifiedBy>
  <cp:revision>27</cp:revision>
  <dcterms:created xsi:type="dcterms:W3CDTF">2014-08-19T14:26:11Z</dcterms:created>
  <dcterms:modified xsi:type="dcterms:W3CDTF">2026-03-02T11:08:08Z</dcterms:modified>
</cp:coreProperties>
</file>