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72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dić Nenad" userId="73c1999c-eb8d-4a6b-a3c0-82f8eadd265e" providerId="ADAL" clId="{59B40255-2B7D-4FFA-9441-974F0417C558}"/>
    <pc:docChg chg="custSel modSld">
      <pc:chgData name="Medić Nenad" userId="73c1999c-eb8d-4a6b-a3c0-82f8eadd265e" providerId="ADAL" clId="{59B40255-2B7D-4FFA-9441-974F0417C558}" dt="2024-01-30T09:09:22.738" v="3"/>
      <pc:docMkLst>
        <pc:docMk/>
      </pc:docMkLst>
      <pc:sldChg chg="addSp delSp modSp mod">
        <pc:chgData name="Medić Nenad" userId="73c1999c-eb8d-4a6b-a3c0-82f8eadd265e" providerId="ADAL" clId="{59B40255-2B7D-4FFA-9441-974F0417C558}" dt="2024-01-30T09:09:22.738" v="3"/>
        <pc:sldMkLst>
          <pc:docMk/>
          <pc:sldMk cId="0" sldId="256"/>
        </pc:sldMkLst>
        <pc:picChg chg="del">
          <ac:chgData name="Medić Nenad" userId="73c1999c-eb8d-4a6b-a3c0-82f8eadd265e" providerId="ADAL" clId="{59B40255-2B7D-4FFA-9441-974F0417C558}" dt="2024-01-30T09:09:09.724" v="0" actId="478"/>
          <ac:picMkLst>
            <pc:docMk/>
            <pc:sldMk cId="0" sldId="256"/>
            <ac:picMk id="2" creationId="{DDA9F32A-FB1E-35AD-1E42-C718F2B756D6}"/>
          </ac:picMkLst>
        </pc:picChg>
        <pc:picChg chg="add del">
          <ac:chgData name="Medić Nenad" userId="73c1999c-eb8d-4a6b-a3c0-82f8eadd265e" providerId="ADAL" clId="{59B40255-2B7D-4FFA-9441-974F0417C558}" dt="2024-01-30T09:09:13.912" v="2" actId="478"/>
          <ac:picMkLst>
            <pc:docMk/>
            <pc:sldMk cId="0" sldId="256"/>
            <ac:picMk id="4" creationId="{AC70DE3A-9602-BC12-6D8A-F9A881CB3E41}"/>
          </ac:picMkLst>
        </pc:picChg>
        <pc:picChg chg="add mod">
          <ac:chgData name="Medić Nenad" userId="73c1999c-eb8d-4a6b-a3c0-82f8eadd265e" providerId="ADAL" clId="{59B40255-2B7D-4FFA-9441-974F0417C558}" dt="2024-01-30T09:09:22.738" v="3"/>
          <ac:picMkLst>
            <pc:docMk/>
            <pc:sldMk cId="0" sldId="256"/>
            <ac:picMk id="5" creationId="{DDD8C091-637D-AFFF-CA35-9B1FA5FC6C83}"/>
          </ac:picMkLst>
        </pc:picChg>
      </pc:sldChg>
    </pc:docChg>
  </pc:docChgLst>
  <pc:docChgLst>
    <pc:chgData name="Medić Nenad" userId="73c1999c-eb8d-4a6b-a3c0-82f8eadd265e" providerId="ADAL" clId="{AB5D1C6F-42D0-4111-B88E-DDABD7294DDF}"/>
    <pc:docChg chg="undo redo custSel addSld delSld modSld addMainMaster delMainMaster modMainMaster">
      <pc:chgData name="Medić Nenad" userId="73c1999c-eb8d-4a6b-a3c0-82f8eadd265e" providerId="ADAL" clId="{AB5D1C6F-42D0-4111-B88E-DDABD7294DDF}" dt="2024-01-17T17:10:47.856" v="228" actId="20577"/>
      <pc:docMkLst>
        <pc:docMk/>
      </pc:docMkLst>
      <pc:sldChg chg="addSp delSp modSp mod modClrScheme chgLayout">
        <pc:chgData name="Medić Nenad" userId="73c1999c-eb8d-4a6b-a3c0-82f8eadd265e" providerId="ADAL" clId="{AB5D1C6F-42D0-4111-B88E-DDABD7294DDF}" dt="2024-01-17T17:04:31.602" v="225" actId="20577"/>
        <pc:sldMkLst>
          <pc:docMk/>
          <pc:sldMk cId="0" sldId="256"/>
        </pc:sldMkLst>
        <pc:spChg chg="add del mod">
          <ac:chgData name="Medić Nenad" userId="73c1999c-eb8d-4a6b-a3c0-82f8eadd265e" providerId="ADAL" clId="{AB5D1C6F-42D0-4111-B88E-DDABD7294DDF}" dt="2024-01-16T20:43:02.183" v="8"/>
          <ac:spMkLst>
            <pc:docMk/>
            <pc:sldMk cId="0" sldId="256"/>
            <ac:spMk id="3" creationId="{F66A867A-8E81-7020-A561-F567E02CEEF2}"/>
          </ac:spMkLst>
        </pc:spChg>
        <pc:spChg chg="add mod">
          <ac:chgData name="Medić Nenad" userId="73c1999c-eb8d-4a6b-a3c0-82f8eadd265e" providerId="ADAL" clId="{AB5D1C6F-42D0-4111-B88E-DDABD7294DDF}" dt="2024-01-16T20:45:51.421" v="21" actId="1076"/>
          <ac:spMkLst>
            <pc:docMk/>
            <pc:sldMk cId="0" sldId="256"/>
            <ac:spMk id="6" creationId="{3FCBAE74-EAB6-CA71-3998-2FE6B26E6C1B}"/>
          </ac:spMkLst>
        </pc:spChg>
        <pc:spChg chg="add del mod">
          <ac:chgData name="Medić Nenad" userId="73c1999c-eb8d-4a6b-a3c0-82f8eadd265e" providerId="ADAL" clId="{AB5D1C6F-42D0-4111-B88E-DDABD7294DDF}" dt="2024-01-16T20:52:46.225" v="80" actId="11529"/>
          <ac:spMkLst>
            <pc:docMk/>
            <pc:sldMk cId="0" sldId="256"/>
            <ac:spMk id="8" creationId="{B9093D40-2175-3D28-2A18-BEC364110230}"/>
          </ac:spMkLst>
        </pc:spChg>
        <pc:spChg chg="add mod">
          <ac:chgData name="Medić Nenad" userId="73c1999c-eb8d-4a6b-a3c0-82f8eadd265e" providerId="ADAL" clId="{AB5D1C6F-42D0-4111-B88E-DDABD7294DDF}" dt="2024-01-16T20:59:48.625" v="120" actId="20577"/>
          <ac:spMkLst>
            <pc:docMk/>
            <pc:sldMk cId="0" sldId="256"/>
            <ac:spMk id="11" creationId="{3A9723D0-D38F-3C79-D1A2-31EE22A705BA}"/>
          </ac:spMkLst>
        </pc:spChg>
        <pc:spChg chg="add del mod or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12" creationId="{99D97781-4A04-74E0-5060-DA8210801ED1}"/>
          </ac:spMkLst>
        </pc:spChg>
        <pc:spChg chg="mod ord">
          <ac:chgData name="Medić Nenad" userId="73c1999c-eb8d-4a6b-a3c0-82f8eadd265e" providerId="ADAL" clId="{AB5D1C6F-42D0-4111-B88E-DDABD7294DDF}" dt="2024-01-17T17:04:31.602" v="225" actId="20577"/>
          <ac:spMkLst>
            <pc:docMk/>
            <pc:sldMk cId="0" sldId="256"/>
            <ac:spMk id="13" creationId="{00000000-0000-0000-0000-000000000000}"/>
          </ac:spMkLst>
        </pc:spChg>
        <pc:spChg chg="add del mod or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14" creationId="{BFEE4E7B-E5BE-E5EE-4B5E-C6CD61645A8D}"/>
          </ac:spMkLst>
        </pc:spChg>
        <pc:spChg chg="add mod">
          <ac:chgData name="Medić Nenad" userId="73c1999c-eb8d-4a6b-a3c0-82f8eadd265e" providerId="ADAL" clId="{AB5D1C6F-42D0-4111-B88E-DDABD7294DDF}" dt="2024-01-16T21:07:59.863" v="165" actId="1038"/>
          <ac:spMkLst>
            <pc:docMk/>
            <pc:sldMk cId="0" sldId="256"/>
            <ac:spMk id="15" creationId="{7C59E673-6B18-2073-39BC-C43FD4D79499}"/>
          </ac:spMkLst>
        </pc:spChg>
        <pc:spChg chg="add del mo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26" creationId="{00000000-0000-0000-0000-000000000000}"/>
          </ac:spMkLst>
        </pc:spChg>
        <pc:spChg chg="add del mo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27" creationId="{00000000-0000-0000-0000-000000000000}"/>
          </ac:spMkLst>
        </pc:spChg>
        <pc:spChg chg="mod or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30" creationId="{00000000-0000-0000-0000-000000000000}"/>
          </ac:spMkLst>
        </pc:spChg>
        <pc:spChg chg="mod or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31" creationId="{00000000-0000-0000-0000-000000000000}"/>
          </ac:spMkLst>
        </pc:spChg>
        <pc:spChg chg="add del mo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34" creationId="{00000000-0000-0000-0000-000000000000}"/>
          </ac:spMkLst>
        </pc:spChg>
        <pc:spChg chg="add del mo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35" creationId="{00000000-0000-0000-0000-000000000000}"/>
          </ac:spMkLst>
        </pc:spChg>
        <pc:spChg chg="mod or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36" creationId="{00000000-0000-0000-0000-000000000000}"/>
          </ac:spMkLst>
        </pc:spChg>
        <pc:spChg chg="mod ord">
          <ac:chgData name="Medić Nenad" userId="73c1999c-eb8d-4a6b-a3c0-82f8eadd265e" providerId="ADAL" clId="{AB5D1C6F-42D0-4111-B88E-DDABD7294DDF}" dt="2024-01-16T21:05:11.938" v="127" actId="700"/>
          <ac:spMkLst>
            <pc:docMk/>
            <pc:sldMk cId="0" sldId="256"/>
            <ac:spMk id="37" creationId="{00000000-0000-0000-0000-000000000000}"/>
          </ac:spMkLst>
        </pc:spChg>
        <pc:picChg chg="add mod">
          <ac:chgData name="Medić Nenad" userId="73c1999c-eb8d-4a6b-a3c0-82f8eadd265e" providerId="ADAL" clId="{AB5D1C6F-42D0-4111-B88E-DDABD7294DDF}" dt="2024-01-16T20:42:03.457" v="3" actId="14100"/>
          <ac:picMkLst>
            <pc:docMk/>
            <pc:sldMk cId="0" sldId="256"/>
            <ac:picMk id="2" creationId="{DDA9F32A-FB1E-35AD-1E42-C718F2B756D6}"/>
          </ac:picMkLst>
        </pc:picChg>
        <pc:picChg chg="add del mod">
          <ac:chgData name="Medić Nenad" userId="73c1999c-eb8d-4a6b-a3c0-82f8eadd265e" providerId="ADAL" clId="{AB5D1C6F-42D0-4111-B88E-DDABD7294DDF}" dt="2024-01-16T21:06:26.333" v="138" actId="478"/>
          <ac:picMkLst>
            <pc:docMk/>
            <pc:sldMk cId="0" sldId="256"/>
            <ac:picMk id="4" creationId="{430005EE-8385-412D-AC60-531F8EDB64D2}"/>
          </ac:picMkLst>
        </pc:picChg>
        <pc:picChg chg="del">
          <ac:chgData name="Medić Nenad" userId="73c1999c-eb8d-4a6b-a3c0-82f8eadd265e" providerId="ADAL" clId="{AB5D1C6F-42D0-4111-B88E-DDABD7294DDF}" dt="2024-01-16T20:42:07.496" v="4" actId="478"/>
          <ac:picMkLst>
            <pc:docMk/>
            <pc:sldMk cId="0" sldId="256"/>
            <ac:picMk id="5" creationId="{7744CC30-9DC4-41EE-A800-E07308DC202E}"/>
          </ac:picMkLst>
        </pc:picChg>
        <pc:picChg chg="add mod">
          <ac:chgData name="Medić Nenad" userId="73c1999c-eb8d-4a6b-a3c0-82f8eadd265e" providerId="ADAL" clId="{AB5D1C6F-42D0-4111-B88E-DDABD7294DDF}" dt="2024-01-16T20:52:31.666" v="73"/>
          <ac:picMkLst>
            <pc:docMk/>
            <pc:sldMk cId="0" sldId="256"/>
            <ac:picMk id="9" creationId="{430005EE-8385-412D-AC60-531F8EDB64D2}"/>
          </ac:picMkLst>
        </pc:picChg>
        <pc:picChg chg="add mod">
          <ac:chgData name="Medić Nenad" userId="73c1999c-eb8d-4a6b-a3c0-82f8eadd265e" providerId="ADAL" clId="{AB5D1C6F-42D0-4111-B88E-DDABD7294DDF}" dt="2024-01-16T20:58:13.175" v="97" actId="1076"/>
          <ac:picMkLst>
            <pc:docMk/>
            <pc:sldMk cId="0" sldId="256"/>
            <ac:picMk id="10" creationId="{28526C2E-670B-6C31-D1F9-0E20068BF2AB}"/>
          </ac:picMkLst>
        </pc:picChg>
      </pc:sldChg>
      <pc:sldChg chg="addSp delSp modSp mod">
        <pc:chgData name="Medić Nenad" userId="73c1999c-eb8d-4a6b-a3c0-82f8eadd265e" providerId="ADAL" clId="{AB5D1C6F-42D0-4111-B88E-DDABD7294DDF}" dt="2024-01-17T17:10:47.856" v="228" actId="20577"/>
        <pc:sldMkLst>
          <pc:docMk/>
          <pc:sldMk cId="0" sldId="258"/>
        </pc:sldMkLst>
        <pc:spChg chg="add del mod">
          <ac:chgData name="Medić Nenad" userId="73c1999c-eb8d-4a6b-a3c0-82f8eadd265e" providerId="ADAL" clId="{AB5D1C6F-42D0-4111-B88E-DDABD7294DDF}" dt="2024-01-17T17:00:23.542" v="166" actId="478"/>
          <ac:spMkLst>
            <pc:docMk/>
            <pc:sldMk cId="0" sldId="258"/>
            <ac:spMk id="4" creationId="{56BD6161-F9D7-7956-EC98-54FA6753D2A6}"/>
          </ac:spMkLst>
        </pc:spChg>
        <pc:spChg chg="mod">
          <ac:chgData name="Medić Nenad" userId="73c1999c-eb8d-4a6b-a3c0-82f8eadd265e" providerId="ADAL" clId="{AB5D1C6F-42D0-4111-B88E-DDABD7294DDF}" dt="2024-01-17T17:01:54.211" v="206" actId="403"/>
          <ac:spMkLst>
            <pc:docMk/>
            <pc:sldMk cId="0" sldId="258"/>
            <ac:spMk id="20" creationId="{00000000-0000-0000-0000-000000000000}"/>
          </ac:spMkLst>
        </pc:spChg>
        <pc:spChg chg="mod">
          <ac:chgData name="Medić Nenad" userId="73c1999c-eb8d-4a6b-a3c0-82f8eadd265e" providerId="ADAL" clId="{AB5D1C6F-42D0-4111-B88E-DDABD7294DDF}" dt="2024-01-17T17:03:51.952" v="214" actId="403"/>
          <ac:spMkLst>
            <pc:docMk/>
            <pc:sldMk cId="0" sldId="258"/>
            <ac:spMk id="21" creationId="{00000000-0000-0000-0000-000000000000}"/>
          </ac:spMkLst>
        </pc:spChg>
        <pc:spChg chg="mod">
          <ac:chgData name="Medić Nenad" userId="73c1999c-eb8d-4a6b-a3c0-82f8eadd265e" providerId="ADAL" clId="{AB5D1C6F-42D0-4111-B88E-DDABD7294DDF}" dt="2024-01-17T17:03:34.089" v="213" actId="242"/>
          <ac:spMkLst>
            <pc:docMk/>
            <pc:sldMk cId="0" sldId="258"/>
            <ac:spMk id="22" creationId="{00000000-0000-0000-0000-000000000000}"/>
          </ac:spMkLst>
        </pc:spChg>
        <pc:spChg chg="mod">
          <ac:chgData name="Medić Nenad" userId="73c1999c-eb8d-4a6b-a3c0-82f8eadd265e" providerId="ADAL" clId="{AB5D1C6F-42D0-4111-B88E-DDABD7294DDF}" dt="2024-01-17T17:01:49.568" v="205" actId="403"/>
          <ac:spMkLst>
            <pc:docMk/>
            <pc:sldMk cId="0" sldId="258"/>
            <ac:spMk id="26" creationId="{00000000-0000-0000-0000-000000000000}"/>
          </ac:spMkLst>
        </pc:spChg>
        <pc:spChg chg="mod">
          <ac:chgData name="Medić Nenad" userId="73c1999c-eb8d-4a6b-a3c0-82f8eadd265e" providerId="ADAL" clId="{AB5D1C6F-42D0-4111-B88E-DDABD7294DDF}" dt="2024-01-17T17:01:25.539" v="183" actId="1035"/>
          <ac:spMkLst>
            <pc:docMk/>
            <pc:sldMk cId="0" sldId="258"/>
            <ac:spMk id="30" creationId="{00000000-0000-0000-0000-000000000000}"/>
          </ac:spMkLst>
        </pc:spChg>
        <pc:spChg chg="mod">
          <ac:chgData name="Medić Nenad" userId="73c1999c-eb8d-4a6b-a3c0-82f8eadd265e" providerId="ADAL" clId="{AB5D1C6F-42D0-4111-B88E-DDABD7294DDF}" dt="2024-01-17T17:01:42.108" v="204" actId="1035"/>
          <ac:spMkLst>
            <pc:docMk/>
            <pc:sldMk cId="0" sldId="258"/>
            <ac:spMk id="31" creationId="{00000000-0000-0000-0000-000000000000}"/>
          </ac:spMkLst>
        </pc:spChg>
        <pc:spChg chg="mod">
          <ac:chgData name="Medić Nenad" userId="73c1999c-eb8d-4a6b-a3c0-82f8eadd265e" providerId="ADAL" clId="{AB5D1C6F-42D0-4111-B88E-DDABD7294DDF}" dt="2024-01-17T17:10:47.856" v="228" actId="20577"/>
          <ac:spMkLst>
            <pc:docMk/>
            <pc:sldMk cId="0" sldId="258"/>
            <ac:spMk id="36" creationId="{00000000-0000-0000-0000-000000000000}"/>
          </ac:spMkLst>
        </pc:spChg>
        <pc:picChg chg="add del mod">
          <ac:chgData name="Medić Nenad" userId="73c1999c-eb8d-4a6b-a3c0-82f8eadd265e" providerId="ADAL" clId="{AB5D1C6F-42D0-4111-B88E-DDABD7294DDF}" dt="2024-01-17T17:00:23.542" v="166" actId="478"/>
          <ac:picMkLst>
            <pc:docMk/>
            <pc:sldMk cId="0" sldId="258"/>
            <ac:picMk id="3" creationId="{ADACCBEF-025C-90CC-80E8-B245C81883CD}"/>
          </ac:picMkLst>
        </pc:picChg>
        <pc:picChg chg="del">
          <ac:chgData name="Medić Nenad" userId="73c1999c-eb8d-4a6b-a3c0-82f8eadd265e" providerId="ADAL" clId="{AB5D1C6F-42D0-4111-B88E-DDABD7294DDF}" dt="2024-01-16T20:53:18.840" v="82" actId="478"/>
          <ac:picMkLst>
            <pc:docMk/>
            <pc:sldMk cId="0" sldId="258"/>
            <ac:picMk id="13" creationId="{A0BD20B5-7034-48CF-9696-021D4AFE4849}"/>
          </ac:picMkLst>
        </pc:picChg>
        <pc:cxnChg chg="add del mod">
          <ac:chgData name="Medić Nenad" userId="73c1999c-eb8d-4a6b-a3c0-82f8eadd265e" providerId="ADAL" clId="{AB5D1C6F-42D0-4111-B88E-DDABD7294DDF}" dt="2024-01-17T17:00:23.542" v="166" actId="478"/>
          <ac:cxnSpMkLst>
            <pc:docMk/>
            <pc:sldMk cId="0" sldId="258"/>
            <ac:cxnSpMk id="2" creationId="{09D01280-570A-54E6-CB9D-B216E93D6826}"/>
          </ac:cxnSpMkLst>
        </pc:cxnChg>
        <pc:cxnChg chg="del">
          <ac:chgData name="Medić Nenad" userId="73c1999c-eb8d-4a6b-a3c0-82f8eadd265e" providerId="ADAL" clId="{AB5D1C6F-42D0-4111-B88E-DDABD7294DDF}" dt="2024-01-17T17:00:23.542" v="166" actId="478"/>
          <ac:cxnSpMkLst>
            <pc:docMk/>
            <pc:sldMk cId="0" sldId="258"/>
            <ac:cxnSpMk id="7" creationId="{00000000-0000-0000-0000-000000000000}"/>
          </ac:cxnSpMkLst>
        </pc:cxnChg>
      </pc:sldChg>
      <pc:sldChg chg="add del">
        <pc:chgData name="Medić Nenad" userId="73c1999c-eb8d-4a6b-a3c0-82f8eadd265e" providerId="ADAL" clId="{AB5D1C6F-42D0-4111-B88E-DDABD7294DDF}" dt="2024-01-16T21:06:14.966" v="137" actId="47"/>
        <pc:sldMkLst>
          <pc:docMk/>
          <pc:sldMk cId="0" sldId="259"/>
        </pc:sldMkLst>
      </pc:sldChg>
      <pc:sldChg chg="addSp delSp modSp new del mod modClrScheme chgLayout">
        <pc:chgData name="Medić Nenad" userId="73c1999c-eb8d-4a6b-a3c0-82f8eadd265e" providerId="ADAL" clId="{AB5D1C6F-42D0-4111-B88E-DDABD7294DDF}" dt="2024-01-16T21:06:08.200" v="131" actId="680"/>
        <pc:sldMkLst>
          <pc:docMk/>
          <pc:sldMk cId="69300426" sldId="259"/>
        </pc:sldMkLst>
        <pc:spChg chg="add del mod ord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2" creationId="{5352FB24-3390-7AA7-A095-E793429A428C}"/>
          </ac:spMkLst>
        </pc:spChg>
        <pc:spChg chg="add del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3" creationId="{9FA35C17-5E78-8B8E-0420-4689376EB9AF}"/>
          </ac:spMkLst>
        </pc:spChg>
        <pc:spChg chg="add del mod ord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4" creationId="{B4DFB3E8-72F2-54FD-7B02-B483CEF712FE}"/>
          </ac:spMkLst>
        </pc:spChg>
        <pc:spChg chg="add del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5" creationId="{29EC613F-A8EC-6D55-9FC6-5BAABB6E8B7C}"/>
          </ac:spMkLst>
        </pc:spChg>
        <pc:spChg chg="add del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6" creationId="{D8FFCBC7-71C5-2B9E-8BFD-A5B009FFE9EC}"/>
          </ac:spMkLst>
        </pc:spChg>
        <pc:spChg chg="add del mod ord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7" creationId="{BA6633E0-146D-9C69-63F4-D94A04A66333}"/>
          </ac:spMkLst>
        </pc:spChg>
        <pc:spChg chg="add del mod ord">
          <ac:chgData name="Medić Nenad" userId="73c1999c-eb8d-4a6b-a3c0-82f8eadd265e" providerId="ADAL" clId="{AB5D1C6F-42D0-4111-B88E-DDABD7294DDF}" dt="2024-01-16T21:06:07.498" v="130" actId="700"/>
          <ac:spMkLst>
            <pc:docMk/>
            <pc:sldMk cId="69300426" sldId="259"/>
            <ac:spMk id="8" creationId="{40314269-EBD7-9363-7CDF-83354433799C}"/>
          </ac:spMkLst>
        </pc:spChg>
      </pc:sldChg>
      <pc:sldChg chg="add del">
        <pc:chgData name="Medić Nenad" userId="73c1999c-eb8d-4a6b-a3c0-82f8eadd265e" providerId="ADAL" clId="{AB5D1C6F-42D0-4111-B88E-DDABD7294DDF}" dt="2024-01-16T21:06:14.966" v="137" actId="47"/>
        <pc:sldMkLst>
          <pc:docMk/>
          <pc:sldMk cId="0" sldId="260"/>
        </pc:sldMkLst>
      </pc:sldChg>
      <pc:sldChg chg="add del">
        <pc:chgData name="Medić Nenad" userId="73c1999c-eb8d-4a6b-a3c0-82f8eadd265e" providerId="ADAL" clId="{AB5D1C6F-42D0-4111-B88E-DDABD7294DDF}" dt="2024-01-16T21:06:14.966" v="137" actId="47"/>
        <pc:sldMkLst>
          <pc:docMk/>
          <pc:sldMk cId="2154569913" sldId="262"/>
        </pc:sldMkLst>
      </pc:sldChg>
      <pc:sldChg chg="add del">
        <pc:chgData name="Medić Nenad" userId="73c1999c-eb8d-4a6b-a3c0-82f8eadd265e" providerId="ADAL" clId="{AB5D1C6F-42D0-4111-B88E-DDABD7294DDF}" dt="2024-01-16T21:06:14.966" v="137" actId="47"/>
        <pc:sldMkLst>
          <pc:docMk/>
          <pc:sldMk cId="664799786" sldId="263"/>
        </pc:sldMkLst>
      </pc:sldChg>
      <pc:sldChg chg="add del">
        <pc:chgData name="Medić Nenad" userId="73c1999c-eb8d-4a6b-a3c0-82f8eadd265e" providerId="ADAL" clId="{AB5D1C6F-42D0-4111-B88E-DDABD7294DDF}" dt="2024-01-16T21:06:14.966" v="137" actId="47"/>
        <pc:sldMkLst>
          <pc:docMk/>
          <pc:sldMk cId="348459219" sldId="264"/>
        </pc:sldMkLst>
      </pc:sldChg>
      <pc:sldMasterChg chg="modSldLayout">
        <pc:chgData name="Medić Nenad" userId="73c1999c-eb8d-4a6b-a3c0-82f8eadd265e" providerId="ADAL" clId="{AB5D1C6F-42D0-4111-B88E-DDABD7294DDF}" dt="2024-01-16T21:06:10.182" v="133" actId="11529"/>
        <pc:sldMasterMkLst>
          <pc:docMk/>
          <pc:sldMasterMk cId="0" sldId="2147483648"/>
        </pc:sldMasterMkLst>
        <pc:sldLayoutChg chg="addSp delSp modSp">
          <pc:chgData name="Medić Nenad" userId="73c1999c-eb8d-4a6b-a3c0-82f8eadd265e" providerId="ADAL" clId="{AB5D1C6F-42D0-4111-B88E-DDABD7294DDF}" dt="2024-01-16T20:50:54.730" v="57" actId="11529"/>
          <pc:sldLayoutMkLst>
            <pc:docMk/>
            <pc:sldMasterMk cId="0" sldId="2147483648"/>
            <pc:sldLayoutMk cId="0" sldId="2147483653"/>
          </pc:sldLayoutMkLst>
          <pc:spChg chg="add del">
            <ac:chgData name="Medić Nenad" userId="73c1999c-eb8d-4a6b-a3c0-82f8eadd265e" providerId="ADAL" clId="{AB5D1C6F-42D0-4111-B88E-DDABD7294DDF}" dt="2024-01-16T20:50:54.730" v="57" actId="11529"/>
            <ac:spMkLst>
              <pc:docMk/>
              <pc:sldMasterMk cId="0" sldId="2147483648"/>
              <pc:sldLayoutMk cId="0" sldId="2147483653"/>
              <ac:spMk id="10" creationId="{1C6B7BD2-4A84-FF23-DC28-6EDB7806F472}"/>
            </ac:spMkLst>
          </pc:spChg>
          <pc:spChg chg="add mod">
            <ac:chgData name="Medić Nenad" userId="73c1999c-eb8d-4a6b-a3c0-82f8eadd265e" providerId="ADAL" clId="{AB5D1C6F-42D0-4111-B88E-DDABD7294DDF}" dt="2024-01-16T20:50:00.464" v="52" actId="11529"/>
            <ac:spMkLst>
              <pc:docMk/>
              <pc:sldMasterMk cId="0" sldId="2147483648"/>
              <pc:sldLayoutMk cId="0" sldId="2147483653"/>
              <ac:spMk id="11" creationId="{AEA84D01-1C7B-5D9D-22F0-4AD4897E5951}"/>
            </ac:spMkLst>
          </pc:spChg>
        </pc:sldLayoutChg>
        <pc:sldLayoutChg chg="addSp delSp modSp">
          <pc:chgData name="Medić Nenad" userId="73c1999c-eb8d-4a6b-a3c0-82f8eadd265e" providerId="ADAL" clId="{AB5D1C6F-42D0-4111-B88E-DDABD7294DDF}" dt="2024-01-16T21:06:10.182" v="133" actId="11529"/>
          <pc:sldLayoutMkLst>
            <pc:docMk/>
            <pc:sldMasterMk cId="0" sldId="2147483648"/>
            <pc:sldLayoutMk cId="0" sldId="2147483654"/>
          </pc:sldLayoutMkLst>
          <pc:spChg chg="add del">
            <ac:chgData name="Medić Nenad" userId="73c1999c-eb8d-4a6b-a3c0-82f8eadd265e" providerId="ADAL" clId="{AB5D1C6F-42D0-4111-B88E-DDABD7294DDF}" dt="2024-01-16T21:06:10.182" v="133" actId="11529"/>
            <ac:spMkLst>
              <pc:docMk/>
              <pc:sldMasterMk cId="0" sldId="2147483648"/>
              <pc:sldLayoutMk cId="0" sldId="2147483654"/>
              <ac:spMk id="6" creationId="{44B1A9B5-4435-1533-5B74-2E22AC8BD8EC}"/>
            </ac:spMkLst>
          </pc:spChg>
          <pc:spChg chg="add mod">
            <ac:chgData name="Medić Nenad" userId="73c1999c-eb8d-4a6b-a3c0-82f8eadd265e" providerId="ADAL" clId="{AB5D1C6F-42D0-4111-B88E-DDABD7294DDF}" dt="2024-01-16T21:03:15.615" v="123" actId="11529"/>
            <ac:spMkLst>
              <pc:docMk/>
              <pc:sldMasterMk cId="0" sldId="2147483648"/>
              <pc:sldLayoutMk cId="0" sldId="2147483654"/>
              <ac:spMk id="7" creationId="{D6492367-D649-719C-A18B-724CA9D626F1}"/>
            </ac:spMkLst>
          </pc:spChg>
        </pc:sldLayoutChg>
      </pc:sldMasterChg>
      <pc:sldMasterChg chg="new del mod addSldLayout delSldLayout">
        <pc:chgData name="Medić Nenad" userId="73c1999c-eb8d-4a6b-a3c0-82f8eadd265e" providerId="ADAL" clId="{AB5D1C6F-42D0-4111-B88E-DDABD7294DDF}" dt="2024-01-16T21:06:08.886" v="132" actId="6938"/>
        <pc:sldMasterMkLst>
          <pc:docMk/>
          <pc:sldMasterMk cId="307170288" sldId="2147483660"/>
        </pc:sldMasterMkLst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4197044685" sldId="2147483661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3524152008" sldId="2147483662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379719394" sldId="2147483663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2514108519" sldId="2147483664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851147526" sldId="2147483665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347864639" sldId="2147483666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2043119125" sldId="2147483667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3984619495" sldId="2147483668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3428869156" sldId="2147483669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1580034150" sldId="2147483670"/>
          </pc:sldLayoutMkLst>
        </pc:sldLayoutChg>
        <pc:sldLayoutChg chg="new del replId">
          <pc:chgData name="Medić Nenad" userId="73c1999c-eb8d-4a6b-a3c0-82f8eadd265e" providerId="ADAL" clId="{AB5D1C6F-42D0-4111-B88E-DDABD7294DDF}" dt="2024-01-16T21:06:08.886" v="132" actId="6938"/>
          <pc:sldLayoutMkLst>
            <pc:docMk/>
            <pc:sldMasterMk cId="307170288" sldId="2147483660"/>
            <pc:sldLayoutMk cId="131444517" sldId="2147483671"/>
          </pc:sldLayoutMkLst>
        </pc:sldLayoutChg>
      </pc:sldMasterChg>
    </pc:docChg>
  </pc:docChgLst>
  <pc:docChgLst>
    <pc:chgData name="EXT.Tine Meidahl" userId="ff88cd6d-1ad7-4923-98f2-e22433f352bb" providerId="ADAL" clId="{964407DF-846F-4479-9C49-856D558B4C69}"/>
    <pc:docChg chg="undo custSel addSld delSld modSld">
      <pc:chgData name="EXT.Tine Meidahl" userId="ff88cd6d-1ad7-4923-98f2-e22433f352bb" providerId="ADAL" clId="{964407DF-846F-4479-9C49-856D558B4C69}" dt="2022-09-19T11:59:16.914" v="3692" actId="20577"/>
      <pc:docMkLst>
        <pc:docMk/>
      </pc:docMkLst>
      <pc:sldChg chg="addSp delSp modSp mod">
        <pc:chgData name="EXT.Tine Meidahl" userId="ff88cd6d-1ad7-4923-98f2-e22433f352bb" providerId="ADAL" clId="{964407DF-846F-4479-9C49-856D558B4C69}" dt="2022-09-12T11:03:58.220" v="439" actId="1440"/>
        <pc:sldMkLst>
          <pc:docMk/>
          <pc:sldMk cId="0" sldId="256"/>
        </pc:sldMkLst>
        <pc:spChg chg="mod">
          <ac:chgData name="EXT.Tine Meidahl" userId="ff88cd6d-1ad7-4923-98f2-e22433f352bb" providerId="ADAL" clId="{964407DF-846F-4479-9C49-856D558B4C69}" dt="2022-09-12T10:30:00.944" v="20" actId="20577"/>
          <ac:spMkLst>
            <pc:docMk/>
            <pc:sldMk cId="0" sldId="256"/>
            <ac:spMk id="1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0:30:39.872" v="54" actId="20577"/>
          <ac:spMkLst>
            <pc:docMk/>
            <pc:sldMk cId="0" sldId="256"/>
            <ac:spMk id="26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0:31:38.752" v="145" actId="6549"/>
          <ac:spMkLst>
            <pc:docMk/>
            <pc:sldMk cId="0" sldId="256"/>
            <ac:spMk id="27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0:31:50.075" v="162" actId="2057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0:32:01.089" v="181" actId="20577"/>
          <ac:spMkLst>
            <pc:docMk/>
            <pc:sldMk cId="0" sldId="256"/>
            <ac:spMk id="35" creationId="{00000000-0000-0000-0000-000000000000}"/>
          </ac:spMkLst>
        </pc:spChg>
        <pc:picChg chg="del">
          <ac:chgData name="EXT.Tine Meidahl" userId="ff88cd6d-1ad7-4923-98f2-e22433f352bb" providerId="ADAL" clId="{964407DF-846F-4479-9C49-856D558B4C69}" dt="2022-09-12T11:03:50.819" v="437" actId="478"/>
          <ac:picMkLst>
            <pc:docMk/>
            <pc:sldMk cId="0" sldId="256"/>
            <ac:picMk id="2" creationId="{00000000-0000-0000-0000-000000000000}"/>
          </ac:picMkLst>
        </pc:picChg>
        <pc:picChg chg="add mod">
          <ac:chgData name="EXT.Tine Meidahl" userId="ff88cd6d-1ad7-4923-98f2-e22433f352bb" providerId="ADAL" clId="{964407DF-846F-4479-9C49-856D558B4C69}" dt="2022-09-12T11:03:58.220" v="439" actId="1440"/>
          <ac:picMkLst>
            <pc:docMk/>
            <pc:sldMk cId="0" sldId="256"/>
            <ac:picMk id="4" creationId="{430005EE-8385-412D-AC60-531F8EDB64D2}"/>
          </ac:picMkLst>
        </pc:picChg>
      </pc:sldChg>
      <pc:sldChg chg="modSp mod">
        <pc:chgData name="EXT.Tine Meidahl" userId="ff88cd6d-1ad7-4923-98f2-e22433f352bb" providerId="ADAL" clId="{964407DF-846F-4479-9C49-856D558B4C69}" dt="2022-09-14T12:50:04.140" v="2229" actId="20577"/>
        <pc:sldMkLst>
          <pc:docMk/>
          <pc:sldMk cId="0" sldId="258"/>
        </pc:sldMkLst>
        <pc:spChg chg="mod">
          <ac:chgData name="EXT.Tine Meidahl" userId="ff88cd6d-1ad7-4923-98f2-e22433f352bb" providerId="ADAL" clId="{964407DF-846F-4479-9C49-856D558B4C69}" dt="2022-09-12T10:44:49.405" v="350" actId="20577"/>
          <ac:spMkLst>
            <pc:docMk/>
            <pc:sldMk cId="0" sldId="258"/>
            <ac:spMk id="20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0:45:41.560" v="428" actId="20577"/>
          <ac:spMkLst>
            <pc:docMk/>
            <pc:sldMk cId="0" sldId="258"/>
            <ac:spMk id="21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4T12:50:04.140" v="2229" actId="20577"/>
          <ac:spMkLst>
            <pc:docMk/>
            <pc:sldMk cId="0" sldId="258"/>
            <ac:spMk id="22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0:43:39.645" v="281" actId="20577"/>
          <ac:spMkLst>
            <pc:docMk/>
            <pc:sldMk cId="0" sldId="258"/>
            <ac:spMk id="26" creationId="{00000000-0000-0000-0000-000000000000}"/>
          </ac:spMkLst>
        </pc:spChg>
      </pc:sldChg>
      <pc:sldChg chg="modSp mod">
        <pc:chgData name="EXT.Tine Meidahl" userId="ff88cd6d-1ad7-4923-98f2-e22433f352bb" providerId="ADAL" clId="{964407DF-846F-4479-9C49-856D558B4C69}" dt="2022-09-12T11:41:17.821" v="2007" actId="20577"/>
        <pc:sldMkLst>
          <pc:docMk/>
          <pc:sldMk cId="0" sldId="259"/>
        </pc:sldMkLst>
        <pc:spChg chg="mod">
          <ac:chgData name="EXT.Tine Meidahl" userId="ff88cd6d-1ad7-4923-98f2-e22433f352bb" providerId="ADAL" clId="{964407DF-846F-4479-9C49-856D558B4C69}" dt="2022-09-12T11:16:13.358" v="1155" actId="20577"/>
          <ac:spMkLst>
            <pc:docMk/>
            <pc:sldMk cId="0" sldId="259"/>
            <ac:spMk id="1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41:17.821" v="2007" actId="20577"/>
          <ac:spMkLst>
            <pc:docMk/>
            <pc:sldMk cId="0" sldId="259"/>
            <ac:spMk id="24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17:37.134" v="1289" actId="404"/>
          <ac:spMkLst>
            <pc:docMk/>
            <pc:sldMk cId="0" sldId="259"/>
            <ac:spMk id="25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22:14.175" v="1474" actId="20577"/>
          <ac:spMkLst>
            <pc:docMk/>
            <pc:sldMk cId="0" sldId="259"/>
            <ac:spMk id="28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17:41.028" v="1292" actId="20577"/>
          <ac:spMkLst>
            <pc:docMk/>
            <pc:sldMk cId="0" sldId="259"/>
            <ac:spMk id="29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28:11.547" v="1674" actId="21"/>
          <ac:spMkLst>
            <pc:docMk/>
            <pc:sldMk cId="0" sldId="259"/>
            <ac:spMk id="32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17:46.625" v="1297" actId="20577"/>
          <ac:spMkLst>
            <pc:docMk/>
            <pc:sldMk cId="0" sldId="259"/>
            <ac:spMk id="3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28:25.008" v="1706" actId="20577"/>
          <ac:spMkLst>
            <pc:docMk/>
            <pc:sldMk cId="0" sldId="259"/>
            <ac:spMk id="38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2T11:17:51.271" v="1301" actId="20577"/>
          <ac:spMkLst>
            <pc:docMk/>
            <pc:sldMk cId="0" sldId="259"/>
            <ac:spMk id="39" creationId="{00000000-0000-0000-0000-000000000000}"/>
          </ac:spMkLst>
        </pc:spChg>
      </pc:sldChg>
      <pc:sldChg chg="addSp modSp mod">
        <pc:chgData name="EXT.Tine Meidahl" userId="ff88cd6d-1ad7-4923-98f2-e22433f352bb" providerId="ADAL" clId="{964407DF-846F-4479-9C49-856D558B4C69}" dt="2022-09-19T11:59:16.914" v="3692" actId="20577"/>
        <pc:sldMkLst>
          <pc:docMk/>
          <pc:sldMk cId="0" sldId="260"/>
        </pc:sldMkLst>
        <pc:spChg chg="mod">
          <ac:chgData name="EXT.Tine Meidahl" userId="ff88cd6d-1ad7-4923-98f2-e22433f352bb" providerId="ADAL" clId="{964407DF-846F-4479-9C49-856D558B4C69}" dt="2022-09-19T10:09:30.836" v="2456" actId="20577"/>
          <ac:spMkLst>
            <pc:docMk/>
            <pc:sldMk cId="0" sldId="260"/>
            <ac:spMk id="2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9T11:59:16.914" v="3692" actId="20577"/>
          <ac:spMkLst>
            <pc:docMk/>
            <pc:sldMk cId="0" sldId="260"/>
            <ac:spMk id="26" creationId="{00000000-0000-0000-0000-000000000000}"/>
          </ac:spMkLst>
        </pc:spChg>
        <pc:picChg chg="add mod">
          <ac:chgData name="EXT.Tine Meidahl" userId="ff88cd6d-1ad7-4923-98f2-e22433f352bb" providerId="ADAL" clId="{964407DF-846F-4479-9C49-856D558B4C69}" dt="2022-09-12T11:29:46.455" v="1788" actId="1076"/>
          <ac:picMkLst>
            <pc:docMk/>
            <pc:sldMk cId="0" sldId="260"/>
            <ac:picMk id="8" creationId="{4CB57258-6B4A-46E7-BDCC-162238505446}"/>
          </ac:picMkLst>
        </pc:picChg>
        <pc:picChg chg="add mod">
          <ac:chgData name="EXT.Tine Meidahl" userId="ff88cd6d-1ad7-4923-98f2-e22433f352bb" providerId="ADAL" clId="{964407DF-846F-4479-9C49-856D558B4C69}" dt="2022-09-12T11:29:42.740" v="1787" actId="1076"/>
          <ac:picMkLst>
            <pc:docMk/>
            <pc:sldMk cId="0" sldId="260"/>
            <ac:picMk id="11" creationId="{5C949E52-5820-4B04-A213-BEE6500EFCE7}"/>
          </ac:picMkLst>
        </pc:picChg>
      </pc:sldChg>
      <pc:sldChg chg="new del">
        <pc:chgData name="EXT.Tine Meidahl" userId="ff88cd6d-1ad7-4923-98f2-e22433f352bb" providerId="ADAL" clId="{964407DF-846F-4479-9C49-856D558B4C69}" dt="2022-09-12T12:31:28.555" v="2221" actId="47"/>
        <pc:sldMkLst>
          <pc:docMk/>
          <pc:sldMk cId="1641195875" sldId="261"/>
        </pc:sldMkLst>
      </pc:sldChg>
      <pc:sldChg chg="addSp delSp modSp add mod modNotesTx">
        <pc:chgData name="EXT.Tine Meidahl" userId="ff88cd6d-1ad7-4923-98f2-e22433f352bb" providerId="ADAL" clId="{964407DF-846F-4479-9C49-856D558B4C69}" dt="2022-09-19T11:15:12.755" v="2926" actId="20577"/>
        <pc:sldMkLst>
          <pc:docMk/>
          <pc:sldMk cId="2154569913" sldId="262"/>
        </pc:sldMkLst>
        <pc:spChg chg="add del mod">
          <ac:chgData name="EXT.Tine Meidahl" userId="ff88cd6d-1ad7-4923-98f2-e22433f352bb" providerId="ADAL" clId="{964407DF-846F-4479-9C49-856D558B4C69}" dt="2022-09-12T11:40:05.083" v="1995"/>
          <ac:spMkLst>
            <pc:docMk/>
            <pc:sldMk cId="2154569913" sldId="262"/>
            <ac:spMk id="3" creationId="{219DA9D4-6607-4ACD-9B87-F1320DFA3D6F}"/>
          </ac:spMkLst>
        </pc:spChg>
        <pc:spChg chg="add mod">
          <ac:chgData name="EXT.Tine Meidahl" userId="ff88cd6d-1ad7-4923-98f2-e22433f352bb" providerId="ADAL" clId="{964407DF-846F-4479-9C49-856D558B4C69}" dt="2022-09-12T11:55:31.583" v="2132" actId="1076"/>
          <ac:spMkLst>
            <pc:docMk/>
            <pc:sldMk cId="2154569913" sldId="262"/>
            <ac:spMk id="4" creationId="{F44B2A13-D6A0-42C8-87BC-71BE7B88D7B3}"/>
          </ac:spMkLst>
        </pc:spChg>
        <pc:spChg chg="add">
          <ac:chgData name="EXT.Tine Meidahl" userId="ff88cd6d-1ad7-4923-98f2-e22433f352bb" providerId="ADAL" clId="{964407DF-846F-4479-9C49-856D558B4C69}" dt="2022-09-12T11:55:49.855" v="2134"/>
          <ac:spMkLst>
            <pc:docMk/>
            <pc:sldMk cId="2154569913" sldId="262"/>
            <ac:spMk id="6" creationId="{C73E60D4-C7F3-40CB-AD51-50EFE42C3CB0}"/>
          </ac:spMkLst>
        </pc:spChg>
        <pc:spChg chg="mod">
          <ac:chgData name="EXT.Tine Meidahl" userId="ff88cd6d-1ad7-4923-98f2-e22433f352bb" providerId="ADAL" clId="{964407DF-846F-4479-9C49-856D558B4C69}" dt="2022-09-12T11:40:29.391" v="2003" actId="20577"/>
          <ac:spMkLst>
            <pc:docMk/>
            <pc:sldMk cId="2154569913" sldId="262"/>
            <ac:spMk id="10" creationId="{00000000-0000-0000-0000-000000000000}"/>
          </ac:spMkLst>
        </pc:spChg>
        <pc:spChg chg="add">
          <ac:chgData name="EXT.Tine Meidahl" userId="ff88cd6d-1ad7-4923-98f2-e22433f352bb" providerId="ADAL" clId="{964407DF-846F-4479-9C49-856D558B4C69}" dt="2022-09-12T11:56:01.609" v="2136"/>
          <ac:spMkLst>
            <pc:docMk/>
            <pc:sldMk cId="2154569913" sldId="262"/>
            <ac:spMk id="13" creationId="{2D2660EB-421F-49D8-A5A6-E3D1B503D1BD}"/>
          </ac:spMkLst>
        </pc:spChg>
        <pc:spChg chg="mod">
          <ac:chgData name="EXT.Tine Meidahl" userId="ff88cd6d-1ad7-4923-98f2-e22433f352bb" providerId="ADAL" clId="{964407DF-846F-4479-9C49-856D558B4C69}" dt="2022-09-19T11:15:12.755" v="2926" actId="20577"/>
          <ac:spMkLst>
            <pc:docMk/>
            <pc:sldMk cId="2154569913" sldId="262"/>
            <ac:spMk id="2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9T11:13:54.850" v="2700" actId="33524"/>
          <ac:spMkLst>
            <pc:docMk/>
            <pc:sldMk cId="2154569913" sldId="262"/>
            <ac:spMk id="26" creationId="{00000000-0000-0000-0000-000000000000}"/>
          </ac:spMkLst>
        </pc:spChg>
        <pc:graphicFrameChg chg="add del mod">
          <ac:chgData name="EXT.Tine Meidahl" userId="ff88cd6d-1ad7-4923-98f2-e22433f352bb" providerId="ADAL" clId="{964407DF-846F-4479-9C49-856D558B4C69}" dt="2022-09-12T11:40:05.083" v="1995"/>
          <ac:graphicFrameMkLst>
            <pc:docMk/>
            <pc:sldMk cId="2154569913" sldId="262"/>
            <ac:graphicFrameMk id="2" creationId="{9081BC28-EB5C-46FA-A451-51381483CB60}"/>
          </ac:graphicFrameMkLst>
        </pc:graphicFrameChg>
        <pc:graphicFrameChg chg="add mod">
          <ac:chgData name="EXT.Tine Meidahl" userId="ff88cd6d-1ad7-4923-98f2-e22433f352bb" providerId="ADAL" clId="{964407DF-846F-4479-9C49-856D558B4C69}" dt="2022-09-19T11:14:04.819" v="2703" actId="1076"/>
          <ac:graphicFrameMkLst>
            <pc:docMk/>
            <pc:sldMk cId="2154569913" sldId="262"/>
            <ac:graphicFrameMk id="5" creationId="{9FD9047A-5B75-4E6E-BA59-CACCA605BD89}"/>
          </ac:graphicFrameMkLst>
        </pc:graphicFrameChg>
        <pc:graphicFrameChg chg="add mod">
          <ac:chgData name="EXT.Tine Meidahl" userId="ff88cd6d-1ad7-4923-98f2-e22433f352bb" providerId="ADAL" clId="{964407DF-846F-4479-9C49-856D558B4C69}" dt="2022-09-19T11:14:11.805" v="2705" actId="1076"/>
          <ac:graphicFrameMkLst>
            <pc:docMk/>
            <pc:sldMk cId="2154569913" sldId="262"/>
            <ac:graphicFrameMk id="12" creationId="{6836EA4B-6AE4-4AF1-8140-171E24340EC4}"/>
          </ac:graphicFrameMkLst>
        </pc:graphicFrameChg>
        <pc:graphicFrameChg chg="add mod">
          <ac:chgData name="EXT.Tine Meidahl" userId="ff88cd6d-1ad7-4923-98f2-e22433f352bb" providerId="ADAL" clId="{964407DF-846F-4479-9C49-856D558B4C69}" dt="2022-09-19T11:14:18.934" v="2708" actId="1076"/>
          <ac:graphicFrameMkLst>
            <pc:docMk/>
            <pc:sldMk cId="2154569913" sldId="262"/>
            <ac:graphicFrameMk id="14" creationId="{4ABF3ED1-7B09-4AC1-BE69-A7A3DB9836F3}"/>
          </ac:graphicFrameMkLst>
        </pc:graphicFrameChg>
        <pc:picChg chg="del">
          <ac:chgData name="EXT.Tine Meidahl" userId="ff88cd6d-1ad7-4923-98f2-e22433f352bb" providerId="ADAL" clId="{964407DF-846F-4479-9C49-856D558B4C69}" dt="2022-09-12T11:52:08.670" v="2070" actId="478"/>
          <ac:picMkLst>
            <pc:docMk/>
            <pc:sldMk cId="2154569913" sldId="262"/>
            <ac:picMk id="8" creationId="{4CB57258-6B4A-46E7-BDCC-162238505446}"/>
          </ac:picMkLst>
        </pc:picChg>
        <pc:picChg chg="del">
          <ac:chgData name="EXT.Tine Meidahl" userId="ff88cd6d-1ad7-4923-98f2-e22433f352bb" providerId="ADAL" clId="{964407DF-846F-4479-9C49-856D558B4C69}" dt="2022-09-12T11:52:07.984" v="2069" actId="478"/>
          <ac:picMkLst>
            <pc:docMk/>
            <pc:sldMk cId="2154569913" sldId="262"/>
            <ac:picMk id="11" creationId="{5C949E52-5820-4B04-A213-BEE6500EFCE7}"/>
          </ac:picMkLst>
        </pc:picChg>
        <pc:picChg chg="add del mod">
          <ac:chgData name="EXT.Tine Meidahl" userId="ff88cd6d-1ad7-4923-98f2-e22433f352bb" providerId="ADAL" clId="{964407DF-846F-4479-9C49-856D558B4C69}" dt="2022-09-19T10:10:24.268" v="2465" actId="21"/>
          <ac:picMkLst>
            <pc:docMk/>
            <pc:sldMk cId="2154569913" sldId="262"/>
            <ac:picMk id="1032" creationId="{509BD347-A142-4A44-B885-89919C0291EB}"/>
          </ac:picMkLst>
        </pc:picChg>
      </pc:sldChg>
      <pc:sldChg chg="addSp delSp modSp add mod">
        <pc:chgData name="EXT.Tine Meidahl" userId="ff88cd6d-1ad7-4923-98f2-e22433f352bb" providerId="ADAL" clId="{964407DF-846F-4479-9C49-856D558B4C69}" dt="2022-09-19T11:26:15.828" v="3674" actId="1076"/>
        <pc:sldMkLst>
          <pc:docMk/>
          <pc:sldMk cId="664799786" sldId="263"/>
        </pc:sldMkLst>
        <pc:spChg chg="add mod">
          <ac:chgData name="EXT.Tine Meidahl" userId="ff88cd6d-1ad7-4923-98f2-e22433f352bb" providerId="ADAL" clId="{964407DF-846F-4479-9C49-856D558B4C69}" dt="2022-09-12T12:27:22.633" v="2200" actId="1076"/>
          <ac:spMkLst>
            <pc:docMk/>
            <pc:sldMk cId="664799786" sldId="263"/>
            <ac:spMk id="2" creationId="{D5B657A9-E771-43A1-949F-BBC9B0A50219}"/>
          </ac:spMkLst>
        </pc:spChg>
        <pc:spChg chg="mod">
          <ac:chgData name="EXT.Tine Meidahl" userId="ff88cd6d-1ad7-4923-98f2-e22433f352bb" providerId="ADAL" clId="{964407DF-846F-4479-9C49-856D558B4C69}" dt="2022-09-19T11:26:13.153" v="3673" actId="20577"/>
          <ac:spMkLst>
            <pc:docMk/>
            <pc:sldMk cId="664799786" sldId="263"/>
            <ac:spMk id="2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9T11:25:21.333" v="3534" actId="20577"/>
          <ac:spMkLst>
            <pc:docMk/>
            <pc:sldMk cId="664799786" sldId="263"/>
            <ac:spMk id="26" creationId="{00000000-0000-0000-0000-000000000000}"/>
          </ac:spMkLst>
        </pc:spChg>
        <pc:graphicFrameChg chg="add mod">
          <ac:chgData name="EXT.Tine Meidahl" userId="ff88cd6d-1ad7-4923-98f2-e22433f352bb" providerId="ADAL" clId="{964407DF-846F-4479-9C49-856D558B4C69}" dt="2022-09-19T11:25:14.468" v="3509" actId="1076"/>
          <ac:graphicFrameMkLst>
            <pc:docMk/>
            <pc:sldMk cId="664799786" sldId="263"/>
            <ac:graphicFrameMk id="3" creationId="{7B6CA26D-17C9-4861-AB95-49176DC624BB}"/>
          </ac:graphicFrameMkLst>
        </pc:graphicFrameChg>
        <pc:graphicFrameChg chg="del">
          <ac:chgData name="EXT.Tine Meidahl" userId="ff88cd6d-1ad7-4923-98f2-e22433f352bb" providerId="ADAL" clId="{964407DF-846F-4479-9C49-856D558B4C69}" dt="2022-09-12T12:24:08.934" v="2198" actId="478"/>
          <ac:graphicFrameMkLst>
            <pc:docMk/>
            <pc:sldMk cId="664799786" sldId="263"/>
            <ac:graphicFrameMk id="5" creationId="{9FD9047A-5B75-4E6E-BA59-CACCA605BD89}"/>
          </ac:graphicFrameMkLst>
        </pc:graphicFrameChg>
        <pc:graphicFrameChg chg="del">
          <ac:chgData name="EXT.Tine Meidahl" userId="ff88cd6d-1ad7-4923-98f2-e22433f352bb" providerId="ADAL" clId="{964407DF-846F-4479-9C49-856D558B4C69}" dt="2022-09-12T12:24:08" v="2197" actId="478"/>
          <ac:graphicFrameMkLst>
            <pc:docMk/>
            <pc:sldMk cId="664799786" sldId="263"/>
            <ac:graphicFrameMk id="12" creationId="{6836EA4B-6AE4-4AF1-8140-171E24340EC4}"/>
          </ac:graphicFrameMkLst>
        </pc:graphicFrameChg>
        <pc:graphicFrameChg chg="del">
          <ac:chgData name="EXT.Tine Meidahl" userId="ff88cd6d-1ad7-4923-98f2-e22433f352bb" providerId="ADAL" clId="{964407DF-846F-4479-9C49-856D558B4C69}" dt="2022-09-12T12:24:08" v="2197" actId="478"/>
          <ac:graphicFrameMkLst>
            <pc:docMk/>
            <pc:sldMk cId="664799786" sldId="263"/>
            <ac:graphicFrameMk id="14" creationId="{4ABF3ED1-7B09-4AC1-BE69-A7A3DB9836F3}"/>
          </ac:graphicFrameMkLst>
        </pc:graphicFrameChg>
        <pc:picChg chg="add mod">
          <ac:chgData name="EXT.Tine Meidahl" userId="ff88cd6d-1ad7-4923-98f2-e22433f352bb" providerId="ADAL" clId="{964407DF-846F-4479-9C49-856D558B4C69}" dt="2022-09-19T11:26:15.828" v="3674" actId="1076"/>
          <ac:picMkLst>
            <pc:docMk/>
            <pc:sldMk cId="664799786" sldId="263"/>
            <ac:picMk id="15" creationId="{CE76CA7B-A156-468F-A5AC-41633B601497}"/>
          </ac:picMkLst>
        </pc:picChg>
      </pc:sldChg>
      <pc:sldChg chg="addSp delSp modSp add mod">
        <pc:chgData name="EXT.Tine Meidahl" userId="ff88cd6d-1ad7-4923-98f2-e22433f352bb" providerId="ADAL" clId="{964407DF-846F-4479-9C49-856D558B4C69}" dt="2022-09-19T11:24:45.274" v="3418" actId="20577"/>
        <pc:sldMkLst>
          <pc:docMk/>
          <pc:sldMk cId="348459219" sldId="264"/>
        </pc:sldMkLst>
        <pc:spChg chg="mod">
          <ac:chgData name="EXT.Tine Meidahl" userId="ff88cd6d-1ad7-4923-98f2-e22433f352bb" providerId="ADAL" clId="{964407DF-846F-4479-9C49-856D558B4C69}" dt="2022-09-19T11:24:12.606" v="3320" actId="6549"/>
          <ac:spMkLst>
            <pc:docMk/>
            <pc:sldMk cId="348459219" sldId="264"/>
            <ac:spMk id="23" creationId="{00000000-0000-0000-0000-000000000000}"/>
          </ac:spMkLst>
        </pc:spChg>
        <pc:spChg chg="mod">
          <ac:chgData name="EXT.Tine Meidahl" userId="ff88cd6d-1ad7-4923-98f2-e22433f352bb" providerId="ADAL" clId="{964407DF-846F-4479-9C49-856D558B4C69}" dt="2022-09-19T11:24:45.274" v="3418" actId="20577"/>
          <ac:spMkLst>
            <pc:docMk/>
            <pc:sldMk cId="348459219" sldId="264"/>
            <ac:spMk id="26" creationId="{00000000-0000-0000-0000-000000000000}"/>
          </ac:spMkLst>
        </pc:spChg>
        <pc:graphicFrameChg chg="del">
          <ac:chgData name="EXT.Tine Meidahl" userId="ff88cd6d-1ad7-4923-98f2-e22433f352bb" providerId="ADAL" clId="{964407DF-846F-4479-9C49-856D558B4C69}" dt="2022-09-19T10:10:11.108" v="2461" actId="478"/>
          <ac:graphicFrameMkLst>
            <pc:docMk/>
            <pc:sldMk cId="348459219" sldId="264"/>
            <ac:graphicFrameMk id="5" creationId="{9FD9047A-5B75-4E6E-BA59-CACCA605BD89}"/>
          </ac:graphicFrameMkLst>
        </pc:graphicFrameChg>
        <pc:graphicFrameChg chg="del">
          <ac:chgData name="EXT.Tine Meidahl" userId="ff88cd6d-1ad7-4923-98f2-e22433f352bb" providerId="ADAL" clId="{964407DF-846F-4479-9C49-856D558B4C69}" dt="2022-09-19T10:10:16.004" v="2464" actId="478"/>
          <ac:graphicFrameMkLst>
            <pc:docMk/>
            <pc:sldMk cId="348459219" sldId="264"/>
            <ac:graphicFrameMk id="12" creationId="{6836EA4B-6AE4-4AF1-8140-171E24340EC4}"/>
          </ac:graphicFrameMkLst>
        </pc:graphicFrameChg>
        <pc:graphicFrameChg chg="del">
          <ac:chgData name="EXT.Tine Meidahl" userId="ff88cd6d-1ad7-4923-98f2-e22433f352bb" providerId="ADAL" clId="{964407DF-846F-4479-9C49-856D558B4C69}" dt="2022-09-19T10:10:14.437" v="2463" actId="478"/>
          <ac:graphicFrameMkLst>
            <pc:docMk/>
            <pc:sldMk cId="348459219" sldId="264"/>
            <ac:graphicFrameMk id="14" creationId="{4ABF3ED1-7B09-4AC1-BE69-A7A3DB9836F3}"/>
          </ac:graphicFrameMkLst>
        </pc:graphicFrameChg>
        <pc:picChg chg="add mod">
          <ac:chgData name="EXT.Tine Meidahl" userId="ff88cd6d-1ad7-4923-98f2-e22433f352bb" providerId="ADAL" clId="{964407DF-846F-4479-9C49-856D558B4C69}" dt="2022-09-19T10:11:15.883" v="2577" actId="1076"/>
          <ac:picMkLst>
            <pc:docMk/>
            <pc:sldMk cId="348459219" sldId="264"/>
            <ac:picMk id="15" creationId="{B6E5BBD7-765C-438D-95C7-52CC6D07123A}"/>
          </ac:picMkLst>
        </pc:picChg>
        <pc:picChg chg="del">
          <ac:chgData name="EXT.Tine Meidahl" userId="ff88cd6d-1ad7-4923-98f2-e22433f352bb" providerId="ADAL" clId="{964407DF-846F-4479-9C49-856D558B4C69}" dt="2022-09-19T10:10:12.847" v="2462" actId="478"/>
          <ac:picMkLst>
            <pc:docMk/>
            <pc:sldMk cId="348459219" sldId="264"/>
            <ac:picMk id="1032" creationId="{509BD347-A142-4A44-B885-89919C0291E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9A80B-FD3F-437D-81BE-DEB9104B6456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F029A-1D48-4798-98E1-87B3FA414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7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21C4-1BFE-4FD4-A1C7-DC421048B873}" type="datetimeFigureOut">
              <a:rPr lang="en-US" smtClean="0"/>
              <a:t>02-Mar-26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7CEE-02A8-4901-B425-1EE1916FFE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63880" y="2438400"/>
            <a:ext cx="7894320" cy="4572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GB" sz="2000"/>
              <a:t>Title (Mr</a:t>
            </a:r>
            <a:r>
              <a:rPr lang="en-GB" sz="2000" dirty="0"/>
              <a:t>./Ms./Mrs.) Name and Surname</a:t>
            </a: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127000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312420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500" b="0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393192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500" b="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"/>
          </p:nvPr>
        </p:nvSpPr>
        <p:spPr>
          <a:xfrm>
            <a:off x="3352800" y="312420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Background</a:t>
            </a:r>
          </a:p>
        </p:txBody>
      </p:sp>
      <p:sp>
        <p:nvSpPr>
          <p:cNvPr id="31" name="Text Placeholder 12"/>
          <p:cNvSpPr>
            <a:spLocks noGrp="1"/>
          </p:cNvSpPr>
          <p:nvPr>
            <p:ph sz="half" idx="1"/>
          </p:nvPr>
        </p:nvSpPr>
        <p:spPr>
          <a:xfrm>
            <a:off x="3352800" y="393192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Affiliation</a:t>
            </a:r>
          </a:p>
        </p:txBody>
      </p:sp>
      <p:sp>
        <p:nvSpPr>
          <p:cNvPr id="34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472440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/>
          <a:p>
            <a:pPr algn="ctr"/>
            <a:endParaRPr lang="en-US" sz="1500" b="0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idx="1"/>
          </p:nvPr>
        </p:nvSpPr>
        <p:spPr>
          <a:xfrm>
            <a:off x="4998720" y="5532120"/>
            <a:ext cx="3474720" cy="640080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/>
          <a:p>
            <a:pPr algn="ctr"/>
            <a:endParaRPr lang="en-US" sz="1500" b="0" dirty="0"/>
          </a:p>
        </p:txBody>
      </p:sp>
      <p:sp>
        <p:nvSpPr>
          <p:cNvPr id="36" name="Text Placeholder 12"/>
          <p:cNvSpPr>
            <a:spLocks noGrp="1"/>
          </p:cNvSpPr>
          <p:nvPr>
            <p:ph sz="quarter" idx="1"/>
          </p:nvPr>
        </p:nvSpPr>
        <p:spPr>
          <a:xfrm>
            <a:off x="3352800" y="472440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Supervisor</a:t>
            </a:r>
          </a:p>
        </p:txBody>
      </p:sp>
      <p:sp>
        <p:nvSpPr>
          <p:cNvPr id="37" name="Text Placeholder 12"/>
          <p:cNvSpPr>
            <a:spLocks noGrp="1"/>
          </p:cNvSpPr>
          <p:nvPr>
            <p:ph type="body" idx="1"/>
          </p:nvPr>
        </p:nvSpPr>
        <p:spPr>
          <a:xfrm>
            <a:off x="3352800" y="5532120"/>
            <a:ext cx="1524000" cy="64008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800" dirty="0"/>
              <a:t>Email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59E673-6B18-2073-39BC-C43FD4D79499}"/>
              </a:ext>
            </a:extLst>
          </p:cNvPr>
          <p:cNvSpPr txBox="1"/>
          <p:nvPr/>
        </p:nvSpPr>
        <p:spPr>
          <a:xfrm>
            <a:off x="914400" y="44196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Insert photo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697547-74F3-5B79-342B-D09EAC9FFF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" y="173886"/>
            <a:ext cx="2457450" cy="10349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D3D4265-F791-5102-4A8E-100188A74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0040" y="380209"/>
            <a:ext cx="4343400" cy="6111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12"/>
          <p:cNvSpPr>
            <a:spLocks noGrp="1"/>
          </p:cNvSpPr>
          <p:nvPr>
            <p:ph type="body" idx="1"/>
          </p:nvPr>
        </p:nvSpPr>
        <p:spPr>
          <a:xfrm>
            <a:off x="1905000" y="228600"/>
            <a:ext cx="7037322" cy="9144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600" b="0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idx="1"/>
          </p:nvPr>
        </p:nvSpPr>
        <p:spPr>
          <a:xfrm>
            <a:off x="152400" y="228600"/>
            <a:ext cx="1676400" cy="9144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Doctorate topic</a:t>
            </a:r>
          </a:p>
        </p:txBody>
      </p:sp>
      <p:sp>
        <p:nvSpPr>
          <p:cNvPr id="31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1676400" cy="457200"/>
          </a:xfrm>
          <a:solidFill>
            <a:srgbClr val="FF9933"/>
          </a:solidFill>
        </p:spPr>
        <p:txBody>
          <a:bodyPr anchor="ctr" anchorCtr="0">
            <a:noAutofit/>
          </a:bodyPr>
          <a:lstStyle/>
          <a:p>
            <a:pPr algn="ctr"/>
            <a:r>
              <a:rPr lang="en-US" sz="1600" dirty="0"/>
              <a:t>Area of research</a:t>
            </a:r>
          </a:p>
        </p:txBody>
      </p:sp>
      <p:sp>
        <p:nvSpPr>
          <p:cNvPr id="36" name="Text Placeholder 12"/>
          <p:cNvSpPr>
            <a:spLocks noGrp="1"/>
          </p:cNvSpPr>
          <p:nvPr>
            <p:ph type="body" idx="1"/>
          </p:nvPr>
        </p:nvSpPr>
        <p:spPr>
          <a:xfrm>
            <a:off x="152400" y="1752600"/>
            <a:ext cx="1676400" cy="38100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/>
              <a:t>Problem description </a:t>
            </a:r>
          </a:p>
          <a:p>
            <a:pPr algn="ctr"/>
            <a:r>
              <a:rPr lang="en-US" sz="1600"/>
              <a:t>(up to 200 words)</a:t>
            </a:r>
            <a:endParaRPr lang="en-US" sz="1600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idx="1"/>
          </p:nvPr>
        </p:nvSpPr>
        <p:spPr>
          <a:xfrm>
            <a:off x="152400" y="5626792"/>
            <a:ext cx="1676400" cy="914400"/>
          </a:xfrm>
          <a:solidFill>
            <a:srgbClr val="FF9933"/>
          </a:solidFill>
        </p:spPr>
        <p:txBody>
          <a:bodyPr anchor="ctr" anchorCtr="0">
            <a:normAutofit/>
          </a:bodyPr>
          <a:lstStyle/>
          <a:p>
            <a:pPr algn="ctr"/>
            <a:r>
              <a:rPr lang="en-US" sz="1600" dirty="0"/>
              <a:t>Keywords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idx="1"/>
          </p:nvPr>
        </p:nvSpPr>
        <p:spPr>
          <a:xfrm>
            <a:off x="1916548" y="1219200"/>
            <a:ext cx="7037322" cy="4572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600" b="0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idx="1"/>
          </p:nvPr>
        </p:nvSpPr>
        <p:spPr>
          <a:xfrm>
            <a:off x="1905000" y="5626792"/>
            <a:ext cx="7037322" cy="9144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/>
          <a:p>
            <a:pPr algn="ctr"/>
            <a:endParaRPr lang="en-US" sz="1600" b="0" dirty="0"/>
          </a:p>
        </p:txBody>
      </p:sp>
      <p:sp>
        <p:nvSpPr>
          <p:cNvPr id="22" name="Text Placeholder 12"/>
          <p:cNvSpPr>
            <a:spLocks noGrp="1"/>
          </p:cNvSpPr>
          <p:nvPr>
            <p:ph type="body" idx="1"/>
          </p:nvPr>
        </p:nvSpPr>
        <p:spPr>
          <a:xfrm>
            <a:off x="1916548" y="1752600"/>
            <a:ext cx="7037322" cy="3810000"/>
          </a:xfrm>
          <a:solidFill>
            <a:schemeClr val="bg1">
              <a:lumMod val="85000"/>
            </a:schemeClr>
          </a:solidFill>
        </p:spPr>
        <p:txBody>
          <a:bodyPr anchor="t" anchorCtr="0">
            <a:noAutofit/>
          </a:bodyPr>
          <a:lstStyle/>
          <a:p>
            <a:endParaRPr lang="en-US" sz="14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32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Anišić Zoran</cp:lastModifiedBy>
  <cp:revision>26</cp:revision>
  <dcterms:created xsi:type="dcterms:W3CDTF">2014-08-19T14:26:11Z</dcterms:created>
  <dcterms:modified xsi:type="dcterms:W3CDTF">2026-03-02T11:09:53Z</dcterms:modified>
</cp:coreProperties>
</file>