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7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dić Nenad" userId="73c1999c-eb8d-4a6b-a3c0-82f8eadd265e" providerId="ADAL" clId="{1195957B-F775-4112-812A-CA8EE263359E}"/>
    <pc:docChg chg="custSel modSld">
      <pc:chgData name="Medić Nenad" userId="73c1999c-eb8d-4a6b-a3c0-82f8eadd265e" providerId="ADAL" clId="{1195957B-F775-4112-812A-CA8EE263359E}" dt="2024-01-12T17:22:04.560" v="48" actId="207"/>
      <pc:docMkLst>
        <pc:docMk/>
      </pc:docMkLst>
      <pc:sldChg chg="modSp mod">
        <pc:chgData name="Medić Nenad" userId="73c1999c-eb8d-4a6b-a3c0-82f8eadd265e" providerId="ADAL" clId="{1195957B-F775-4112-812A-CA8EE263359E}" dt="2024-01-12T17:22:04.560" v="48" actId="207"/>
        <pc:sldMkLst>
          <pc:docMk/>
          <pc:sldMk cId="0" sldId="256"/>
        </pc:sldMkLst>
        <pc:spChg chg="mod">
          <ac:chgData name="Medić Nenad" userId="73c1999c-eb8d-4a6b-a3c0-82f8eadd265e" providerId="ADAL" clId="{1195957B-F775-4112-812A-CA8EE263359E}" dt="2024-01-12T17:11:47.273" v="46" actId="20577"/>
          <ac:spMkLst>
            <pc:docMk/>
            <pc:sldMk cId="0" sldId="256"/>
            <ac:spMk id="30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11:27.529" v="38" actId="5793"/>
          <ac:spMkLst>
            <pc:docMk/>
            <pc:sldMk cId="0" sldId="256"/>
            <ac:spMk id="31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22:04.560" v="48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21:59.229" v="47" actId="207"/>
          <ac:spMkLst>
            <pc:docMk/>
            <pc:sldMk cId="0" sldId="256"/>
            <ac:spMk id="36" creationId="{00000000-0000-0000-0000-000000000000}"/>
          </ac:spMkLst>
        </pc:spChg>
      </pc:sldChg>
      <pc:sldChg chg="addSp delSp modSp mod">
        <pc:chgData name="Medić Nenad" userId="73c1999c-eb8d-4a6b-a3c0-82f8eadd265e" providerId="ADAL" clId="{1195957B-F775-4112-812A-CA8EE263359E}" dt="2024-01-12T17:10:25.806" v="29" actId="1036"/>
        <pc:sldMkLst>
          <pc:docMk/>
          <pc:sldMk cId="0" sldId="258"/>
        </pc:sldMkLst>
        <pc:spChg chg="add del mod">
          <ac:chgData name="Medić Nenad" userId="73c1999c-eb8d-4a6b-a3c0-82f8eadd265e" providerId="ADAL" clId="{1195957B-F775-4112-812A-CA8EE263359E}" dt="2024-01-12T17:10:13.027" v="22" actId="478"/>
          <ac:spMkLst>
            <pc:docMk/>
            <pc:sldMk cId="0" sldId="258"/>
            <ac:spMk id="3" creationId="{696F6F1B-0A82-C84A-FA5D-427A7863FF75}"/>
          </ac:spMkLst>
        </pc:spChg>
        <pc:spChg chg="add del mod">
          <ac:chgData name="Medić Nenad" userId="73c1999c-eb8d-4a6b-a3c0-82f8eadd265e" providerId="ADAL" clId="{1195957B-F775-4112-812A-CA8EE263359E}" dt="2024-01-12T17:10:09.133" v="21" actId="478"/>
          <ac:spMkLst>
            <pc:docMk/>
            <pc:sldMk cId="0" sldId="258"/>
            <ac:spMk id="5" creationId="{244A1AE2-2A24-6A3D-F88B-6A47C22D5739}"/>
          </ac:spMkLst>
        </pc:spChg>
        <pc:spChg chg="del">
          <ac:chgData name="Medić Nenad" userId="73c1999c-eb8d-4a6b-a3c0-82f8eadd265e" providerId="ADAL" clId="{1195957B-F775-4112-812A-CA8EE263359E}" dt="2024-01-12T17:10:03.806" v="20" actId="478"/>
          <ac:spMkLst>
            <pc:docMk/>
            <pc:sldMk cId="0" sldId="258"/>
            <ac:spMk id="20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10:25.806" v="29" actId="1036"/>
          <ac:spMkLst>
            <pc:docMk/>
            <pc:sldMk cId="0" sldId="258"/>
            <ac:spMk id="26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10:25.806" v="29" actId="1036"/>
          <ac:spMkLst>
            <pc:docMk/>
            <pc:sldMk cId="0" sldId="258"/>
            <ac:spMk id="30" creationId="{00000000-0000-0000-0000-000000000000}"/>
          </ac:spMkLst>
        </pc:spChg>
        <pc:spChg chg="del">
          <ac:chgData name="Medić Nenad" userId="73c1999c-eb8d-4a6b-a3c0-82f8eadd265e" providerId="ADAL" clId="{1195957B-F775-4112-812A-CA8EE263359E}" dt="2024-01-12T17:09:59.763" v="19" actId="478"/>
          <ac:spMkLst>
            <pc:docMk/>
            <pc:sldMk cId="0" sldId="258"/>
            <ac:spMk id="31" creationId="{00000000-0000-0000-0000-000000000000}"/>
          </ac:spMkLst>
        </pc:spChg>
        <pc:spChg chg="mod">
          <ac:chgData name="Medić Nenad" userId="73c1999c-eb8d-4a6b-a3c0-82f8eadd265e" providerId="ADAL" clId="{1195957B-F775-4112-812A-CA8EE263359E}" dt="2024-01-12T17:09:54.368" v="18" actId="20577"/>
          <ac:spMkLst>
            <pc:docMk/>
            <pc:sldMk cId="0" sldId="258"/>
            <ac:spMk id="36" creationId="{00000000-0000-0000-0000-000000000000}"/>
          </ac:spMkLst>
        </pc:spChg>
      </pc:sldChg>
    </pc:docChg>
  </pc:docChgLst>
  <pc:docChgLst>
    <pc:chgData name="Medić Nenad" userId="73c1999c-eb8d-4a6b-a3c0-82f8eadd265e" providerId="ADAL" clId="{DE133793-72D7-4D56-A559-9E84BE62B3A7}"/>
    <pc:docChg chg="custSel delSld modSld">
      <pc:chgData name="Medić Nenad" userId="73c1999c-eb8d-4a6b-a3c0-82f8eadd265e" providerId="ADAL" clId="{DE133793-72D7-4D56-A559-9E84BE62B3A7}" dt="2024-01-30T09:09:42.946" v="8"/>
      <pc:docMkLst>
        <pc:docMk/>
      </pc:docMkLst>
      <pc:sldChg chg="addSp delSp modSp mod">
        <pc:chgData name="Medić Nenad" userId="73c1999c-eb8d-4a6b-a3c0-82f8eadd265e" providerId="ADAL" clId="{DE133793-72D7-4D56-A559-9E84BE62B3A7}" dt="2024-01-30T09:09:42.946" v="8"/>
        <pc:sldMkLst>
          <pc:docMk/>
          <pc:sldMk cId="0" sldId="256"/>
        </pc:sldMkLst>
        <pc:picChg chg="del">
          <ac:chgData name="Medić Nenad" userId="73c1999c-eb8d-4a6b-a3c0-82f8eadd265e" providerId="ADAL" clId="{DE133793-72D7-4D56-A559-9E84BE62B3A7}" dt="2024-01-30T09:09:42.118" v="7" actId="478"/>
          <ac:picMkLst>
            <pc:docMk/>
            <pc:sldMk cId="0" sldId="256"/>
            <ac:picMk id="3" creationId="{2F759956-981B-D3E0-6773-CFF2B7F8128B}"/>
          </ac:picMkLst>
        </pc:picChg>
        <pc:picChg chg="add mod">
          <ac:chgData name="Medić Nenad" userId="73c1999c-eb8d-4a6b-a3c0-82f8eadd265e" providerId="ADAL" clId="{DE133793-72D7-4D56-A559-9E84BE62B3A7}" dt="2024-01-30T09:09:42.946" v="8"/>
          <ac:picMkLst>
            <pc:docMk/>
            <pc:sldMk cId="0" sldId="256"/>
            <ac:picMk id="4" creationId="{E10F1D70-6612-BEBF-28A8-971C4024BD95}"/>
          </ac:picMkLst>
        </pc:picChg>
      </pc:sldChg>
      <pc:sldChg chg="addSp delSp modSp mod">
        <pc:chgData name="Medić Nenad" userId="73c1999c-eb8d-4a6b-a3c0-82f8eadd265e" providerId="ADAL" clId="{DE133793-72D7-4D56-A559-9E84BE62B3A7}" dt="2024-01-17T06:49:31.711" v="6" actId="6549"/>
        <pc:sldMkLst>
          <pc:docMk/>
          <pc:sldMk cId="0" sldId="258"/>
        </pc:sldMkLst>
        <pc:spChg chg="add mod">
          <ac:chgData name="Medić Nenad" userId="73c1999c-eb8d-4a6b-a3c0-82f8eadd265e" providerId="ADAL" clId="{DE133793-72D7-4D56-A559-9E84BE62B3A7}" dt="2024-01-17T06:49:14.085" v="2"/>
          <ac:spMkLst>
            <pc:docMk/>
            <pc:sldMk cId="0" sldId="258"/>
            <ac:spMk id="5" creationId="{11FA85F0-0706-A9CE-E875-D022C1F328A7}"/>
          </ac:spMkLst>
        </pc:spChg>
        <pc:spChg chg="mod">
          <ac:chgData name="Medić Nenad" userId="73c1999c-eb8d-4a6b-a3c0-82f8eadd265e" providerId="ADAL" clId="{DE133793-72D7-4D56-A559-9E84BE62B3A7}" dt="2024-01-17T06:49:31.711" v="6" actId="6549"/>
          <ac:spMkLst>
            <pc:docMk/>
            <pc:sldMk cId="0" sldId="258"/>
            <ac:spMk id="21" creationId="{00000000-0000-0000-0000-000000000000}"/>
          </ac:spMkLst>
        </pc:spChg>
        <pc:spChg chg="mod">
          <ac:chgData name="Medić Nenad" userId="73c1999c-eb8d-4a6b-a3c0-82f8eadd265e" providerId="ADAL" clId="{DE133793-72D7-4D56-A559-9E84BE62B3A7}" dt="2024-01-17T06:49:28.696" v="5" actId="6549"/>
          <ac:spMkLst>
            <pc:docMk/>
            <pc:sldMk cId="0" sldId="258"/>
            <ac:spMk id="22" creationId="{00000000-0000-0000-0000-000000000000}"/>
          </ac:spMkLst>
        </pc:spChg>
        <pc:spChg chg="mod">
          <ac:chgData name="Medić Nenad" userId="73c1999c-eb8d-4a6b-a3c0-82f8eadd265e" providerId="ADAL" clId="{DE133793-72D7-4D56-A559-9E84BE62B3A7}" dt="2024-01-17T06:49:22.727" v="3" actId="6549"/>
          <ac:spMkLst>
            <pc:docMk/>
            <pc:sldMk cId="0" sldId="258"/>
            <ac:spMk id="26" creationId="{00000000-0000-0000-0000-000000000000}"/>
          </ac:spMkLst>
        </pc:spChg>
        <pc:picChg chg="add mod">
          <ac:chgData name="Medić Nenad" userId="73c1999c-eb8d-4a6b-a3c0-82f8eadd265e" providerId="ADAL" clId="{DE133793-72D7-4D56-A559-9E84BE62B3A7}" dt="2024-01-17T06:49:14.085" v="2"/>
          <ac:picMkLst>
            <pc:docMk/>
            <pc:sldMk cId="0" sldId="258"/>
            <ac:picMk id="4" creationId="{14D4E399-43CC-8EC2-A06B-4B618CCDC6EF}"/>
          </ac:picMkLst>
        </pc:picChg>
        <pc:picChg chg="del">
          <ac:chgData name="Medić Nenad" userId="73c1999c-eb8d-4a6b-a3c0-82f8eadd265e" providerId="ADAL" clId="{DE133793-72D7-4D56-A559-9E84BE62B3A7}" dt="2024-01-17T06:49:12.991" v="1" actId="478"/>
          <ac:picMkLst>
            <pc:docMk/>
            <pc:sldMk cId="0" sldId="258"/>
            <ac:picMk id="13" creationId="{A0BD20B5-7034-48CF-9696-021D4AFE4849}"/>
          </ac:picMkLst>
        </pc:picChg>
        <pc:cxnChg chg="add mod">
          <ac:chgData name="Medić Nenad" userId="73c1999c-eb8d-4a6b-a3c0-82f8eadd265e" providerId="ADAL" clId="{DE133793-72D7-4D56-A559-9E84BE62B3A7}" dt="2024-01-17T06:49:14.085" v="2"/>
          <ac:cxnSpMkLst>
            <pc:docMk/>
            <pc:sldMk cId="0" sldId="258"/>
            <ac:cxnSpMk id="2" creationId="{7A7A6487-E345-B4A1-DF1D-815F4EC529C2}"/>
          </ac:cxnSpMkLst>
        </pc:cxnChg>
        <pc:cxnChg chg="add mod">
          <ac:chgData name="Medić Nenad" userId="73c1999c-eb8d-4a6b-a3c0-82f8eadd265e" providerId="ADAL" clId="{DE133793-72D7-4D56-A559-9E84BE62B3A7}" dt="2024-01-17T06:49:14.085" v="2"/>
          <ac:cxnSpMkLst>
            <pc:docMk/>
            <pc:sldMk cId="0" sldId="258"/>
            <ac:cxnSpMk id="3" creationId="{1A1EBB53-0363-EE2F-540A-927B7F50C8E7}"/>
          </ac:cxnSpMkLst>
        </pc:cxnChg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0" sldId="259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0" sldId="260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2154569913" sldId="262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664799786" sldId="263"/>
        </pc:sldMkLst>
      </pc:sldChg>
      <pc:sldChg chg="del">
        <pc:chgData name="Medić Nenad" userId="73c1999c-eb8d-4a6b-a3c0-82f8eadd265e" providerId="ADAL" clId="{DE133793-72D7-4D56-A559-9E84BE62B3A7}" dt="2024-01-17T06:48:35.228" v="0" actId="47"/>
        <pc:sldMkLst>
          <pc:docMk/>
          <pc:sldMk cId="348459219" sldId="264"/>
        </pc:sldMkLst>
      </pc:sldChg>
    </pc:docChg>
  </pc:docChgLst>
  <pc:docChgLst>
    <pc:chgData name="Medić Nenad" userId="73c1999c-eb8d-4a6b-a3c0-82f8eadd265e" providerId="ADAL" clId="{9208948F-AB0F-4134-AA04-80A8C458EAC4}"/>
    <pc:docChg chg="undo redo custSel modSld">
      <pc:chgData name="Medić Nenad" userId="73c1999c-eb8d-4a6b-a3c0-82f8eadd265e" providerId="ADAL" clId="{9208948F-AB0F-4134-AA04-80A8C458EAC4}" dt="2024-01-17T17:11:11.140" v="111"/>
      <pc:docMkLst>
        <pc:docMk/>
      </pc:docMkLst>
      <pc:sldChg chg="addSp delSp modSp mod">
        <pc:chgData name="Medić Nenad" userId="73c1999c-eb8d-4a6b-a3c0-82f8eadd265e" providerId="ADAL" clId="{9208948F-AB0F-4134-AA04-80A8C458EAC4}" dt="2024-01-16T21:23:56.382" v="72" actId="20577"/>
        <pc:sldMkLst>
          <pc:docMk/>
          <pc:sldMk cId="0" sldId="256"/>
        </pc:sldMkLst>
        <pc:spChg chg="add mod">
          <ac:chgData name="Medić Nenad" userId="73c1999c-eb8d-4a6b-a3c0-82f8eadd265e" providerId="ADAL" clId="{9208948F-AB0F-4134-AA04-80A8C458EAC4}" dt="2024-01-16T21:23:56.382" v="72" actId="20577"/>
          <ac:spMkLst>
            <pc:docMk/>
            <pc:sldMk cId="0" sldId="256"/>
            <ac:spMk id="6" creationId="{554FC150-603B-31F8-1306-DD2D2BB5719A}"/>
          </ac:spMkLst>
        </pc:spChg>
        <pc:spChg chg="add del mod">
          <ac:chgData name="Medić Nenad" userId="73c1999c-eb8d-4a6b-a3c0-82f8eadd265e" providerId="ADAL" clId="{9208948F-AB0F-4134-AA04-80A8C458EAC4}" dt="2024-01-16T21:16:12.422" v="44" actId="478"/>
          <ac:spMkLst>
            <pc:docMk/>
            <pc:sldMk cId="0" sldId="256"/>
            <ac:spMk id="9" creationId="{F2B79C66-919E-DEF8-19F1-5CEDA0CFB009}"/>
          </ac:spMkLst>
        </pc:spChg>
        <pc:spChg chg="add mod">
          <ac:chgData name="Medić Nenad" userId="73c1999c-eb8d-4a6b-a3c0-82f8eadd265e" providerId="ADAL" clId="{9208948F-AB0F-4134-AA04-80A8C458EAC4}" dt="2024-01-16T21:17:56.768" v="48"/>
          <ac:spMkLst>
            <pc:docMk/>
            <pc:sldMk cId="0" sldId="256"/>
            <ac:spMk id="10" creationId="{76FC3A0F-942F-37F4-D14E-183A20029C55}"/>
          </ac:spMkLst>
        </pc:spChg>
        <pc:spChg chg="mod">
          <ac:chgData name="Medić Nenad" userId="73c1999c-eb8d-4a6b-a3c0-82f8eadd265e" providerId="ADAL" clId="{9208948F-AB0F-4134-AA04-80A8C458EAC4}" dt="2024-01-16T17:50:46.628" v="19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17:50:54.401" v="20" actId="6549"/>
          <ac:spMkLst>
            <pc:docMk/>
            <pc:sldMk cId="0" sldId="256"/>
            <ac:spMk id="26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17:50:58.374" v="21" actId="6549"/>
          <ac:spMkLst>
            <pc:docMk/>
            <pc:sldMk cId="0" sldId="256"/>
            <ac:spMk id="27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21:16:19.814" v="46" actId="207"/>
          <ac:spMkLst>
            <pc:docMk/>
            <pc:sldMk cId="0" sldId="256"/>
            <ac:spMk id="34" creationId="{00000000-0000-0000-0000-000000000000}"/>
          </ac:spMkLst>
        </pc:spChg>
        <pc:spChg chg="add del mod">
          <ac:chgData name="Medić Nenad" userId="73c1999c-eb8d-4a6b-a3c0-82f8eadd265e" providerId="ADAL" clId="{9208948F-AB0F-4134-AA04-80A8C458EAC4}" dt="2024-01-16T21:21:52.956" v="68" actId="20577"/>
          <ac:spMkLst>
            <pc:docMk/>
            <pc:sldMk cId="0" sldId="256"/>
            <ac:spMk id="35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6T21:22:40.898" v="71" actId="20577"/>
          <ac:spMkLst>
            <pc:docMk/>
            <pc:sldMk cId="0" sldId="256"/>
            <ac:spMk id="36" creationId="{00000000-0000-0000-0000-000000000000}"/>
          </ac:spMkLst>
        </pc:spChg>
        <pc:spChg chg="add del mod">
          <ac:chgData name="Medić Nenad" userId="73c1999c-eb8d-4a6b-a3c0-82f8eadd265e" providerId="ADAL" clId="{9208948F-AB0F-4134-AA04-80A8C458EAC4}" dt="2024-01-16T21:21:28.935" v="64" actId="20577"/>
          <ac:spMkLst>
            <pc:docMk/>
            <pc:sldMk cId="0" sldId="256"/>
            <ac:spMk id="37" creationId="{00000000-0000-0000-0000-000000000000}"/>
          </ac:spMkLst>
        </pc:spChg>
        <pc:picChg chg="add mod">
          <ac:chgData name="Medić Nenad" userId="73c1999c-eb8d-4a6b-a3c0-82f8eadd265e" providerId="ADAL" clId="{9208948F-AB0F-4134-AA04-80A8C458EAC4}" dt="2024-01-16T21:13:24.609" v="28"/>
          <ac:picMkLst>
            <pc:docMk/>
            <pc:sldMk cId="0" sldId="256"/>
            <ac:picMk id="3" creationId="{2F759956-981B-D3E0-6773-CFF2B7F8128B}"/>
          </ac:picMkLst>
        </pc:picChg>
        <pc:picChg chg="add del mod">
          <ac:chgData name="Medić Nenad" userId="73c1999c-eb8d-4a6b-a3c0-82f8eadd265e" providerId="ADAL" clId="{9208948F-AB0F-4134-AA04-80A8C458EAC4}" dt="2024-01-16T21:17:55.767" v="47" actId="478"/>
          <ac:picMkLst>
            <pc:docMk/>
            <pc:sldMk cId="0" sldId="256"/>
            <ac:picMk id="4" creationId="{430005EE-8385-412D-AC60-531F8EDB64D2}"/>
          </ac:picMkLst>
        </pc:picChg>
        <pc:picChg chg="add del">
          <ac:chgData name="Medić Nenad" userId="73c1999c-eb8d-4a6b-a3c0-82f8eadd265e" providerId="ADAL" clId="{9208948F-AB0F-4134-AA04-80A8C458EAC4}" dt="2024-01-16T21:13:23.641" v="27" actId="478"/>
          <ac:picMkLst>
            <pc:docMk/>
            <pc:sldMk cId="0" sldId="256"/>
            <ac:picMk id="5" creationId="{7744CC30-9DC4-41EE-A800-E07308DC202E}"/>
          </ac:picMkLst>
        </pc:picChg>
        <pc:cxnChg chg="add mod">
          <ac:chgData name="Medić Nenad" userId="73c1999c-eb8d-4a6b-a3c0-82f8eadd265e" providerId="ADAL" clId="{9208948F-AB0F-4134-AA04-80A8C458EAC4}" dt="2024-01-16T21:13:24.609" v="28"/>
          <ac:cxnSpMkLst>
            <pc:docMk/>
            <pc:sldMk cId="0" sldId="256"/>
            <ac:cxnSpMk id="2" creationId="{FC781017-23BA-EDFC-CBF4-E92059F73F6F}"/>
          </ac:cxnSpMkLst>
        </pc:cxnChg>
      </pc:sldChg>
      <pc:sldChg chg="delSp modSp mod">
        <pc:chgData name="Medić Nenad" userId="73c1999c-eb8d-4a6b-a3c0-82f8eadd265e" providerId="ADAL" clId="{9208948F-AB0F-4134-AA04-80A8C458EAC4}" dt="2024-01-17T17:11:11.140" v="111"/>
        <pc:sldMkLst>
          <pc:docMk/>
          <pc:sldMk cId="0" sldId="258"/>
        </pc:sldMkLst>
        <pc:spChg chg="del">
          <ac:chgData name="Medić Nenad" userId="73c1999c-eb8d-4a6b-a3c0-82f8eadd265e" providerId="ADAL" clId="{9208948F-AB0F-4134-AA04-80A8C458EAC4}" dt="2024-01-17T17:05:08.178" v="73" actId="478"/>
          <ac:spMkLst>
            <pc:docMk/>
            <pc:sldMk cId="0" sldId="258"/>
            <ac:spMk id="5" creationId="{11FA85F0-0706-A9CE-E875-D022C1F328A7}"/>
          </ac:spMkLst>
        </pc:spChg>
        <pc:spChg chg="mod">
          <ac:chgData name="Medić Nenad" userId="73c1999c-eb8d-4a6b-a3c0-82f8eadd265e" providerId="ADAL" clId="{9208948F-AB0F-4134-AA04-80A8C458EAC4}" dt="2024-01-17T17:06:10.445" v="109" actId="14100"/>
          <ac:spMkLst>
            <pc:docMk/>
            <pc:sldMk cId="0" sldId="258"/>
            <ac:spMk id="22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7T17:05:26.987" v="103" actId="403"/>
          <ac:spMkLst>
            <pc:docMk/>
            <pc:sldMk cId="0" sldId="258"/>
            <ac:spMk id="26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7T17:05:16.964" v="102" actId="1035"/>
          <ac:spMkLst>
            <pc:docMk/>
            <pc:sldMk cId="0" sldId="258"/>
            <ac:spMk id="30" creationId="{00000000-0000-0000-0000-000000000000}"/>
          </ac:spMkLst>
        </pc:spChg>
        <pc:spChg chg="mod">
          <ac:chgData name="Medić Nenad" userId="73c1999c-eb8d-4a6b-a3c0-82f8eadd265e" providerId="ADAL" clId="{9208948F-AB0F-4134-AA04-80A8C458EAC4}" dt="2024-01-17T17:11:11.140" v="111"/>
          <ac:spMkLst>
            <pc:docMk/>
            <pc:sldMk cId="0" sldId="258"/>
            <ac:spMk id="36" creationId="{00000000-0000-0000-0000-000000000000}"/>
          </ac:spMkLst>
        </pc:spChg>
        <pc:picChg chg="del">
          <ac:chgData name="Medić Nenad" userId="73c1999c-eb8d-4a6b-a3c0-82f8eadd265e" providerId="ADAL" clId="{9208948F-AB0F-4134-AA04-80A8C458EAC4}" dt="2024-01-17T17:05:08.178" v="73" actId="478"/>
          <ac:picMkLst>
            <pc:docMk/>
            <pc:sldMk cId="0" sldId="258"/>
            <ac:picMk id="4" creationId="{14D4E399-43CC-8EC2-A06B-4B618CCDC6EF}"/>
          </ac:picMkLst>
        </pc:picChg>
        <pc:cxnChg chg="del">
          <ac:chgData name="Medić Nenad" userId="73c1999c-eb8d-4a6b-a3c0-82f8eadd265e" providerId="ADAL" clId="{9208948F-AB0F-4134-AA04-80A8C458EAC4}" dt="2024-01-17T17:05:08.178" v="73" actId="478"/>
          <ac:cxnSpMkLst>
            <pc:docMk/>
            <pc:sldMk cId="0" sldId="258"/>
            <ac:cxnSpMk id="2" creationId="{7A7A6487-E345-B4A1-DF1D-815F4EC529C2}"/>
          </ac:cxnSpMkLst>
        </pc:cxnChg>
        <pc:cxnChg chg="del">
          <ac:chgData name="Medić Nenad" userId="73c1999c-eb8d-4a6b-a3c0-82f8eadd265e" providerId="ADAL" clId="{9208948F-AB0F-4134-AA04-80A8C458EAC4}" dt="2024-01-17T17:05:08.178" v="73" actId="478"/>
          <ac:cxnSpMkLst>
            <pc:docMk/>
            <pc:sldMk cId="0" sldId="258"/>
            <ac:cxnSpMk id="3" creationId="{1A1EBB53-0363-EE2F-540A-927B7F50C8E7}"/>
          </ac:cxnSpMkLst>
        </pc:cxnChg>
        <pc:cxnChg chg="del">
          <ac:chgData name="Medić Nenad" userId="73c1999c-eb8d-4a6b-a3c0-82f8eadd265e" providerId="ADAL" clId="{9208948F-AB0F-4134-AA04-80A8C458EAC4}" dt="2024-01-17T17:05:08.178" v="73" actId="478"/>
          <ac:cxnSpMkLst>
            <pc:docMk/>
            <pc:sldMk cId="0" sldId="258"/>
            <ac:cxnSpMk id="7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9A80B-FD3F-437D-81BE-DEB9104B6456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F029A-1D48-4798-98E1-87B3FA414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7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63880" y="2438400"/>
            <a:ext cx="7894320" cy="4572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GB" sz="2000" dirty="0"/>
              <a:t>Title (Prof./</a:t>
            </a:r>
            <a:r>
              <a:rPr lang="en-GB" sz="2000" dirty="0" err="1"/>
              <a:t>Dr.</a:t>
            </a:r>
            <a:r>
              <a:rPr lang="en-GB" sz="2000" dirty="0"/>
              <a:t>/Mr./Ms./Mrs.) Name and Surname</a:t>
            </a: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1270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312420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500" b="0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393192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500" b="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idx="1"/>
          </p:nvPr>
        </p:nvSpPr>
        <p:spPr>
          <a:xfrm>
            <a:off x="3352800" y="312420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Position</a:t>
            </a:r>
          </a:p>
        </p:txBody>
      </p:sp>
      <p:sp>
        <p:nvSpPr>
          <p:cNvPr id="31" name="Text Placeholder 12"/>
          <p:cNvSpPr>
            <a:spLocks noGrp="1"/>
          </p:cNvSpPr>
          <p:nvPr>
            <p:ph type="body" idx="1"/>
          </p:nvPr>
        </p:nvSpPr>
        <p:spPr>
          <a:xfrm>
            <a:off x="3352800" y="393192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Company </a:t>
            </a:r>
          </a:p>
        </p:txBody>
      </p:sp>
      <p:sp>
        <p:nvSpPr>
          <p:cNvPr id="34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472440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/>
          <a:p>
            <a:pPr algn="ctr"/>
            <a:endParaRPr lang="en-US" sz="1500" b="0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553212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500" b="0" dirty="0"/>
              <a:t>Link</a:t>
            </a:r>
          </a:p>
        </p:txBody>
      </p:sp>
      <p:sp>
        <p:nvSpPr>
          <p:cNvPr id="36" name="Text Placeholder 12"/>
          <p:cNvSpPr>
            <a:spLocks noGrp="1"/>
          </p:cNvSpPr>
          <p:nvPr>
            <p:ph type="body" idx="1"/>
          </p:nvPr>
        </p:nvSpPr>
        <p:spPr>
          <a:xfrm>
            <a:off x="3352800" y="472440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Email</a:t>
            </a:r>
          </a:p>
        </p:txBody>
      </p:sp>
      <p:sp>
        <p:nvSpPr>
          <p:cNvPr id="37" name="Text Placeholder 12"/>
          <p:cNvSpPr>
            <a:spLocks noGrp="1"/>
          </p:cNvSpPr>
          <p:nvPr>
            <p:ph type="body" idx="1"/>
          </p:nvPr>
        </p:nvSpPr>
        <p:spPr>
          <a:xfrm>
            <a:off x="3352800" y="553212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LinkedIn profile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C781017-23BA-EDFC-CBF4-E92059F73F6F}"/>
              </a:ext>
            </a:extLst>
          </p:cNvPr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1270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6FC3A0F-942F-37F4-D14E-183A20029C55}"/>
              </a:ext>
            </a:extLst>
          </p:cNvPr>
          <p:cNvSpPr txBox="1"/>
          <p:nvPr/>
        </p:nvSpPr>
        <p:spPr>
          <a:xfrm>
            <a:off x="914400" y="44196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Insert photo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6DC2A8-A249-CC25-903A-E6953CB505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" y="222217"/>
            <a:ext cx="1981200" cy="8343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FD8DA7-84E9-4B1C-16FC-9194F94B2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39" y="452386"/>
            <a:ext cx="4145281" cy="6041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E1BE4A-32A1-C3ED-459F-D3449161EB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70" y="122142"/>
            <a:ext cx="1050578" cy="10554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12"/>
          <p:cNvSpPr>
            <a:spLocks noGrp="1"/>
          </p:cNvSpPr>
          <p:nvPr>
            <p:ph type="body" idx="1"/>
          </p:nvPr>
        </p:nvSpPr>
        <p:spPr>
          <a:xfrm>
            <a:off x="1905000" y="152400"/>
            <a:ext cx="7037322" cy="9144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600" b="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52400"/>
            <a:ext cx="1676400" cy="9144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Discussion topic</a:t>
            </a:r>
          </a:p>
        </p:txBody>
      </p:sp>
      <p:sp>
        <p:nvSpPr>
          <p:cNvPr id="36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1676400" cy="44196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Discussion abstract</a:t>
            </a:r>
          </a:p>
          <a:p>
            <a:pPr algn="ctr"/>
            <a:r>
              <a:rPr lang="en-US" sz="1600"/>
              <a:t>(up to 200 words)</a:t>
            </a:r>
            <a:endParaRPr lang="en-US" sz="1600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idx="1"/>
          </p:nvPr>
        </p:nvSpPr>
        <p:spPr>
          <a:xfrm>
            <a:off x="152400" y="5626792"/>
            <a:ext cx="1676400" cy="9144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Keywords</a:t>
            </a:r>
          </a:p>
        </p:txBody>
      </p:sp>
      <p:sp>
        <p:nvSpPr>
          <p:cNvPr id="21" name="Text Placeholder 12"/>
          <p:cNvSpPr>
            <a:spLocks noGrp="1"/>
          </p:cNvSpPr>
          <p:nvPr>
            <p:ph type="body" idx="1"/>
          </p:nvPr>
        </p:nvSpPr>
        <p:spPr>
          <a:xfrm>
            <a:off x="1905000" y="5626792"/>
            <a:ext cx="7037322" cy="9144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500" b="0" dirty="0"/>
          </a:p>
        </p:txBody>
      </p:sp>
      <p:sp>
        <p:nvSpPr>
          <p:cNvPr id="22" name="Text Placeholder 12"/>
          <p:cNvSpPr>
            <a:spLocks noGrp="1"/>
          </p:cNvSpPr>
          <p:nvPr>
            <p:ph type="body" idx="1"/>
          </p:nvPr>
        </p:nvSpPr>
        <p:spPr>
          <a:xfrm>
            <a:off x="1916548" y="1143000"/>
            <a:ext cx="7037322" cy="4419600"/>
          </a:xfrm>
          <a:solidFill>
            <a:schemeClr val="bg1">
              <a:lumMod val="85000"/>
            </a:schemeClr>
          </a:solidFill>
        </p:spPr>
        <p:txBody>
          <a:bodyPr anchor="t" anchorCtr="0">
            <a:noAutofit/>
          </a:bodyPr>
          <a:lstStyle/>
          <a:p>
            <a:pPr algn="just"/>
            <a:endParaRPr lang="en-US" sz="14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35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Anišić Zoran</cp:lastModifiedBy>
  <cp:revision>27</cp:revision>
  <dcterms:created xsi:type="dcterms:W3CDTF">2014-08-19T14:26:11Z</dcterms:created>
  <dcterms:modified xsi:type="dcterms:W3CDTF">2026-03-02T11:13:32Z</dcterms:modified>
</cp:coreProperties>
</file>